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296" r:id="rId7"/>
    <p:sldId id="281" r:id="rId8"/>
    <p:sldId id="285" r:id="rId9"/>
    <p:sldId id="286" r:id="rId10"/>
    <p:sldId id="287" r:id="rId11"/>
    <p:sldId id="288" r:id="rId12"/>
    <p:sldId id="289" r:id="rId13"/>
    <p:sldId id="290" r:id="rId14"/>
    <p:sldId id="291" r:id="rId15"/>
    <p:sldId id="292" r:id="rId16"/>
    <p:sldId id="293" r:id="rId17"/>
    <p:sldId id="294"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 Beth" initials="BB" lastIdx="51" clrIdx="0">
    <p:extLst>
      <p:ext uri="{19B8F6BF-5375-455C-9EA6-DF929625EA0E}">
        <p15:presenceInfo xmlns:p15="http://schemas.microsoft.com/office/powerpoint/2012/main" userId="S::beth.black@colliers.com::64e36bde-1f63-42e1-8533-d0a0a33f6304" providerId="AD"/>
      </p:ext>
    </p:extLst>
  </p:cmAuthor>
  <p:cmAuthor id="2" name="Hearon, Lauren" initials="HL" lastIdx="35" clrIdx="1">
    <p:extLst>
      <p:ext uri="{19B8F6BF-5375-455C-9EA6-DF929625EA0E}">
        <p15:presenceInfo xmlns:p15="http://schemas.microsoft.com/office/powerpoint/2012/main" userId="S::Lauren.Hearon@colliers.com::604aaacd-0e50-4b57-b8d6-bea80daa16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0C9ED9"/>
    <a:srgbClr val="F5F5F7"/>
    <a:srgbClr val="ED1B34"/>
    <a:srgbClr val="B7E4F4"/>
    <a:srgbClr val="FFD400"/>
    <a:srgbClr val="CCCDD5"/>
    <a:srgbClr val="F68B1F"/>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54" autoAdjust="0"/>
    <p:restoredTop sz="96310" autoAdjust="0"/>
  </p:normalViewPr>
  <p:slideViewPr>
    <p:cSldViewPr snapToGrid="0" showGuides="1">
      <p:cViewPr varScale="1">
        <p:scale>
          <a:sx n="62" d="100"/>
          <a:sy n="62" d="100"/>
        </p:scale>
        <p:origin x="1184" y="56"/>
      </p:cViewPr>
      <p:guideLst>
        <p:guide orient="horz" pos="2160"/>
        <p:guide pos="3840"/>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18/01/2022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18/01/2022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a:effectLst/>
                <a:latin typeface="Calibri" panose="020F0502020204030204" pitchFamily="34" charset="0"/>
                <a:ea typeface="Calibri" panose="020F0502020204030204" pitchFamily="34" charset="0"/>
              </a:rPr>
              <a:t>Colliers Campus Deck Outline (Slides):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Welcome to Colliers (with an interchangeable campus /university logo)</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Meet the team/presenter’s slide</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Who we are/History of Colliers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Map of our geographic presence</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Focus areas of our business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D&amp;I and our culture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Community involvement/social impact</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Campus Specific Programs we are speaking to – interns, Co-Ops, and full time (can add program placeholders for time being)</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Recruitment process timeline</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Join our Talent Community today/Follow up Email/Site URL</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36440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476934"/>
            <a:ext cx="10893600" cy="835200"/>
          </a:xfrm>
        </p:spPr>
        <p:txBody>
          <a:bodyPr/>
          <a:lstStyle>
            <a:lvl1pPr>
              <a:defRPr/>
            </a:lvl1pPr>
          </a:lstStyle>
          <a:p>
            <a:r>
              <a:rPr lang="en-US" dirty="0"/>
              <a:t>Click to add title</a:t>
            </a:r>
          </a:p>
        </p:txBody>
      </p:sp>
      <p:sp>
        <p:nvSpPr>
          <p:cNvPr id="3" name="Footer Placeholder 2">
            <a:extLst>
              <a:ext uri="{FF2B5EF4-FFF2-40B4-BE49-F238E27FC236}">
                <a16:creationId xmlns:a16="http://schemas.microsoft.com/office/drawing/2014/main" id="{9B6FD0C5-BB4C-0E41-AD87-9DE041512054}"/>
              </a:ext>
            </a:extLst>
          </p:cNvPr>
          <p:cNvSpPr>
            <a:spLocks noGrp="1"/>
          </p:cNvSpPr>
          <p:nvPr>
            <p:ph type="ftr" sz="quarter" idx="10"/>
          </p:nvPr>
        </p:nvSpPr>
        <p:spPr/>
        <p:txBody>
          <a:bodyPr/>
          <a:lstStyle/>
          <a:p>
            <a:r>
              <a:rPr lang="en-US" dirty="0"/>
              <a:t>Colliers  |  Maximizing Warehouse Capacity</a:t>
            </a:r>
          </a:p>
        </p:txBody>
      </p:sp>
      <p:sp>
        <p:nvSpPr>
          <p:cNvPr id="4" name="Slide Number Placeholder 7">
            <a:extLst>
              <a:ext uri="{FF2B5EF4-FFF2-40B4-BE49-F238E27FC236}">
                <a16:creationId xmlns:a16="http://schemas.microsoft.com/office/drawing/2014/main" id="{7FFB0C4A-AE5F-3540-A46B-20CCFDA4785E}"/>
              </a:ext>
            </a:extLst>
          </p:cNvPr>
          <p:cNvSpPr>
            <a:spLocks noGrp="1"/>
          </p:cNvSpPr>
          <p:nvPr>
            <p:ph type="sldNum" sz="quarter" idx="4"/>
          </p:nvPr>
        </p:nvSpPr>
        <p:spPr>
          <a:xfrm>
            <a:off x="8801690" y="6356350"/>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D04ECA2E-199F-9943-B588-23D1D9606097}" type="slidenum">
              <a:rPr lang="en-US" smtClean="0"/>
              <a:pPr/>
              <a:t>‹#›</a:t>
            </a:fld>
            <a:endParaRPr lang="en-US"/>
          </a:p>
        </p:txBody>
      </p:sp>
    </p:spTree>
    <p:extLst>
      <p:ext uri="{BB962C8B-B14F-4D97-AF65-F5344CB8AC3E}">
        <p14:creationId xmlns:p14="http://schemas.microsoft.com/office/powerpoint/2010/main" val="345088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A Negative">
    <p:bg>
      <p:bgPr>
        <a:solidFill>
          <a:schemeClr val="tx2"/>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47700" y="647700"/>
            <a:ext cx="10893425" cy="414338"/>
          </a:xfrm>
        </p:spPr>
        <p:txBody>
          <a:bodyPr/>
          <a:lstStyle>
            <a:lvl1pPr marL="0" indent="0">
              <a:buNone/>
              <a:defRPr sz="2400">
                <a:solidFill>
                  <a:schemeClr val="accent3"/>
                </a:solidFill>
                <a:latin typeface="+mn-lt"/>
              </a:defRPr>
            </a:lvl1pPr>
          </a:lstStyle>
          <a:p>
            <a:pPr lvl="0"/>
            <a:r>
              <a:rPr lang="en-US" dirty="0"/>
              <a:t>Click to add header</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Click to add title</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7pPr>
              <a:defRPr>
                <a:solidFill>
                  <a:schemeClr val="accent3"/>
                </a:solidFill>
              </a:defRPr>
            </a:lvl7pPr>
            <a:lvl9pPr>
              <a:defRPr>
                <a:solidFill>
                  <a:schemeClr val="accent3"/>
                </a:solidFill>
              </a:defRPr>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6267600" cy="244800"/>
          </a:xfrm>
        </p:spPr>
        <p:txBody>
          <a:bodyPr/>
          <a:lstStyle>
            <a:lvl1pPr marL="0" indent="0">
              <a:buNone/>
              <a:defRPr sz="800" i="1">
                <a:solidFill>
                  <a:schemeClr val="tx1"/>
                </a:solidFill>
                <a:latin typeface="+mj-lt"/>
              </a:defRPr>
            </a:lvl1pPr>
          </a:lstStyle>
          <a:p>
            <a:pPr lvl="0"/>
            <a:r>
              <a:rPr lang="en-US" dirty="0"/>
              <a:t>Click to add text</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lvl1pPr>
              <a:defRPr>
                <a:solidFill>
                  <a:schemeClr val="tx1"/>
                </a:solidFill>
              </a:defRPr>
            </a:lvl1p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lvl1pPr>
              <a:defRPr>
                <a:solidFill>
                  <a:schemeClr val="tx1"/>
                </a:solidFill>
              </a:defRPr>
            </a:lvl1pPr>
          </a:lstStyle>
          <a:p>
            <a:fld id="{23AA811B-2EBD-4900-905E-5BE206449611}" type="slidenum">
              <a:rPr lang="en-US" smtClean="0"/>
              <a:pPr/>
              <a:t>‹#›</a:t>
            </a:fld>
            <a:endParaRPr lang="en-US" dirty="0"/>
          </a:p>
        </p:txBody>
      </p:sp>
      <p:cxnSp>
        <p:nvCxnSpPr>
          <p:cNvPr id="10" name="Straight Connector 9">
            <a:extLst>
              <a:ext uri="{FF2B5EF4-FFF2-40B4-BE49-F238E27FC236}">
                <a16:creationId xmlns:a16="http://schemas.microsoft.com/office/drawing/2014/main" id="{C3157DD5-F1F7-4633-B8ED-02F06F859D3A}"/>
              </a:ext>
            </a:extLst>
          </p:cNvPr>
          <p:cNvCxnSpPr/>
          <p:nvPr userDrawn="1"/>
        </p:nvCxnSpPr>
        <p:spPr>
          <a:xfrm>
            <a:off x="11124763" y="274014"/>
            <a:ext cx="0" cy="1255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251153"/>
      </p:ext>
    </p:extLst>
  </p:cSld>
  <p:clrMapOvr>
    <a:overrideClrMapping bg1="dk1" tx1="lt1" bg2="accent1" tx2="accent1" accent1="lt2"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47700" y="647700"/>
            <a:ext cx="10893425" cy="414338"/>
          </a:xfrm>
        </p:spPr>
        <p:txBody>
          <a:bodyPr/>
          <a:lstStyle>
            <a:lvl1pPr marL="0" indent="0">
              <a:buNone/>
              <a:defRPr sz="2400">
                <a:solidFill>
                  <a:schemeClr val="accent2"/>
                </a:solidFill>
                <a:latin typeface="+mn-lt"/>
              </a:defRPr>
            </a:lvl1pPr>
          </a:lstStyle>
          <a:p>
            <a:pPr lvl="0"/>
            <a:r>
              <a:rPr lang="en-US" dirty="0"/>
              <a:t>Click to add header</a:t>
            </a:r>
          </a:p>
        </p:txBody>
      </p:sp>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a:xfrm>
            <a:off x="648000" y="2044800"/>
            <a:ext cx="6267600" cy="4161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6267600" cy="244800"/>
          </a:xfrm>
        </p:spPr>
        <p:txBody>
          <a:bodyPr/>
          <a:lstStyle>
            <a:lvl1pPr marL="0" indent="0">
              <a:buNone/>
              <a:defRPr sz="800" i="1">
                <a:solidFill>
                  <a:schemeClr val="tx2"/>
                </a:solidFill>
                <a:latin typeface="+mj-lt"/>
              </a:defRPr>
            </a:lvl1pPr>
          </a:lstStyle>
          <a:p>
            <a:pPr lvl="0"/>
            <a:r>
              <a:rPr lang="en-US" dirty="0"/>
              <a:t>Click to add text</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
        <p:nvSpPr>
          <p:cNvPr id="5" name="Content Placeholder 4">
            <a:extLst>
              <a:ext uri="{FF2B5EF4-FFF2-40B4-BE49-F238E27FC236}">
                <a16:creationId xmlns:a16="http://schemas.microsoft.com/office/drawing/2014/main" id="{DD9AB3A2-4DAB-4225-9E04-C68302BDBFE1}"/>
              </a:ext>
            </a:extLst>
          </p:cNvPr>
          <p:cNvSpPr>
            <a:spLocks noGrp="1"/>
          </p:cNvSpPr>
          <p:nvPr>
            <p:ph sz="quarter" idx="15" hasCustomPrompt="1"/>
          </p:nvPr>
        </p:nvSpPr>
        <p:spPr>
          <a:xfrm>
            <a:off x="7129463" y="2046288"/>
            <a:ext cx="4413250" cy="416242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32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B Negative">
    <p:bg>
      <p:bgPr>
        <a:solidFill>
          <a:schemeClr val="tx2"/>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47700" y="647700"/>
            <a:ext cx="10893425" cy="414338"/>
          </a:xfrm>
        </p:spPr>
        <p:txBody>
          <a:bodyPr/>
          <a:lstStyle>
            <a:lvl1pPr marL="0" indent="0">
              <a:buNone/>
              <a:defRPr sz="2400">
                <a:solidFill>
                  <a:schemeClr val="accent3"/>
                </a:solidFill>
                <a:latin typeface="+mn-lt"/>
              </a:defRPr>
            </a:lvl1pPr>
          </a:lstStyle>
          <a:p>
            <a:pPr lvl="0"/>
            <a:r>
              <a:rPr lang="en-US" dirty="0"/>
              <a:t>Click to add header</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Click to add title</a:t>
            </a:r>
          </a:p>
        </p:txBody>
      </p:sp>
      <p:sp>
        <p:nvSpPr>
          <p:cNvPr id="3" name="Content Placeholder 2"/>
          <p:cNvSpPr>
            <a:spLocks noGrp="1"/>
          </p:cNvSpPr>
          <p:nvPr>
            <p:ph idx="1" hasCustomPrompt="1"/>
          </p:nvPr>
        </p:nvSpPr>
        <p:spPr>
          <a:xfrm>
            <a:off x="648000" y="2044800"/>
            <a:ext cx="6267600" cy="416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7pPr>
              <a:defRPr>
                <a:solidFill>
                  <a:schemeClr val="accent3"/>
                </a:solidFill>
              </a:defRPr>
            </a:lvl7pPr>
            <a:lvl9pPr>
              <a:defRPr>
                <a:solidFill>
                  <a:schemeClr val="accent3"/>
                </a:solidFill>
              </a:defRPr>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6267600" cy="244800"/>
          </a:xfrm>
        </p:spPr>
        <p:txBody>
          <a:bodyPr/>
          <a:lstStyle>
            <a:lvl1pPr marL="0" indent="0">
              <a:buNone/>
              <a:defRPr sz="800" i="1">
                <a:solidFill>
                  <a:schemeClr val="tx1"/>
                </a:solidFill>
                <a:latin typeface="+mj-lt"/>
              </a:defRPr>
            </a:lvl1pPr>
          </a:lstStyle>
          <a:p>
            <a:pPr lvl="0"/>
            <a:r>
              <a:rPr lang="en-US" dirty="0"/>
              <a:t>Click to add text</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lvl1pPr>
              <a:defRPr>
                <a:solidFill>
                  <a:schemeClr val="tx1"/>
                </a:solidFill>
              </a:defRPr>
            </a:lvl1p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lvl1pPr>
              <a:defRPr>
                <a:solidFill>
                  <a:schemeClr val="tx1"/>
                </a:solidFill>
              </a:defRPr>
            </a:lvl1pPr>
          </a:lstStyle>
          <a:p>
            <a:fld id="{23AA811B-2EBD-4900-905E-5BE206449611}" type="slidenum">
              <a:rPr lang="en-US" smtClean="0"/>
              <a:pPr/>
              <a:t>‹#›</a:t>
            </a:fld>
            <a:endParaRPr lang="en-US" dirty="0"/>
          </a:p>
        </p:txBody>
      </p:sp>
      <p:sp>
        <p:nvSpPr>
          <p:cNvPr id="5" name="Content Placeholder 4">
            <a:extLst>
              <a:ext uri="{FF2B5EF4-FFF2-40B4-BE49-F238E27FC236}">
                <a16:creationId xmlns:a16="http://schemas.microsoft.com/office/drawing/2014/main" id="{DD9AB3A2-4DAB-4225-9E04-C68302BDBFE1}"/>
              </a:ext>
            </a:extLst>
          </p:cNvPr>
          <p:cNvSpPr>
            <a:spLocks noGrp="1"/>
          </p:cNvSpPr>
          <p:nvPr>
            <p:ph sz="quarter" idx="15" hasCustomPrompt="1"/>
          </p:nvPr>
        </p:nvSpPr>
        <p:spPr>
          <a:xfrm>
            <a:off x="7129463" y="2046288"/>
            <a:ext cx="4413250" cy="41624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7pPr>
              <a:defRPr>
                <a:solidFill>
                  <a:schemeClr val="accent3"/>
                </a:solidFill>
              </a:defRPr>
            </a:lvl7pPr>
            <a:lvl9pPr>
              <a:defRPr>
                <a:solidFill>
                  <a:schemeClr val="accent3"/>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cxnSp>
        <p:nvCxnSpPr>
          <p:cNvPr id="10" name="Straight Connector 9">
            <a:extLst>
              <a:ext uri="{FF2B5EF4-FFF2-40B4-BE49-F238E27FC236}">
                <a16:creationId xmlns:a16="http://schemas.microsoft.com/office/drawing/2014/main" id="{0038BA6A-37B6-4569-A9D9-C40169CA408E}"/>
              </a:ext>
            </a:extLst>
          </p:cNvPr>
          <p:cNvCxnSpPr/>
          <p:nvPr userDrawn="1"/>
        </p:nvCxnSpPr>
        <p:spPr>
          <a:xfrm>
            <a:off x="11124763" y="274014"/>
            <a:ext cx="0" cy="1255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935488"/>
      </p:ext>
    </p:extLst>
  </p:cSld>
  <p:clrMapOvr>
    <a:overrideClrMapping bg1="dk1" tx1="lt1" bg2="accent1" tx2="accent1" accent1="lt2"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C">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47700" y="647700"/>
            <a:ext cx="10893425" cy="414338"/>
          </a:xfrm>
        </p:spPr>
        <p:txBody>
          <a:bodyPr/>
          <a:lstStyle>
            <a:lvl1pPr marL="0" indent="0">
              <a:buNone/>
              <a:defRPr sz="2400">
                <a:solidFill>
                  <a:schemeClr val="accent2"/>
                </a:solidFill>
                <a:latin typeface="+mn-lt"/>
              </a:defRPr>
            </a:lvl1pPr>
          </a:lstStyle>
          <a:p>
            <a:pPr lvl="0"/>
            <a:r>
              <a:rPr lang="en-US" dirty="0"/>
              <a:t>Click to add header</a:t>
            </a:r>
          </a:p>
        </p:txBody>
      </p:sp>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a:xfrm>
            <a:off x="648000" y="2044800"/>
            <a:ext cx="3488400" cy="4161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6267600" cy="244800"/>
          </a:xfrm>
        </p:spPr>
        <p:txBody>
          <a:bodyPr/>
          <a:lstStyle>
            <a:lvl1pPr marL="0" indent="0">
              <a:buNone/>
              <a:defRPr sz="800" i="1">
                <a:solidFill>
                  <a:schemeClr val="tx2"/>
                </a:solidFill>
                <a:latin typeface="+mj-lt"/>
              </a:defRPr>
            </a:lvl1pPr>
          </a:lstStyle>
          <a:p>
            <a:pPr lvl="0"/>
            <a:r>
              <a:rPr lang="en-US" dirty="0"/>
              <a:t>Click to add text</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
        <p:nvSpPr>
          <p:cNvPr id="5" name="Content Placeholder 4">
            <a:extLst>
              <a:ext uri="{FF2B5EF4-FFF2-40B4-BE49-F238E27FC236}">
                <a16:creationId xmlns:a16="http://schemas.microsoft.com/office/drawing/2014/main" id="{DD9AB3A2-4DAB-4225-9E04-C68302BDBFE1}"/>
              </a:ext>
            </a:extLst>
          </p:cNvPr>
          <p:cNvSpPr>
            <a:spLocks noGrp="1"/>
          </p:cNvSpPr>
          <p:nvPr>
            <p:ph sz="quarter" idx="15" hasCustomPrompt="1"/>
          </p:nvPr>
        </p:nvSpPr>
        <p:spPr>
          <a:xfrm>
            <a:off x="5276850" y="2046288"/>
            <a:ext cx="6265863" cy="416242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556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C Negative">
    <p:bg>
      <p:bgPr>
        <a:solidFill>
          <a:schemeClr val="tx2"/>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47700" y="647700"/>
            <a:ext cx="10893425" cy="414338"/>
          </a:xfrm>
        </p:spPr>
        <p:txBody>
          <a:bodyPr/>
          <a:lstStyle>
            <a:lvl1pPr marL="0" indent="0">
              <a:buNone/>
              <a:defRPr sz="2400">
                <a:solidFill>
                  <a:schemeClr val="accent3"/>
                </a:solidFill>
                <a:latin typeface="+mn-lt"/>
              </a:defRPr>
            </a:lvl1pPr>
          </a:lstStyle>
          <a:p>
            <a:pPr lvl="0"/>
            <a:r>
              <a:rPr lang="en-US" dirty="0"/>
              <a:t>Click to add header</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Click to add title</a:t>
            </a:r>
          </a:p>
        </p:txBody>
      </p:sp>
      <p:sp>
        <p:nvSpPr>
          <p:cNvPr id="3" name="Content Placeholder 2"/>
          <p:cNvSpPr>
            <a:spLocks noGrp="1"/>
          </p:cNvSpPr>
          <p:nvPr>
            <p:ph idx="1" hasCustomPrompt="1"/>
          </p:nvPr>
        </p:nvSpPr>
        <p:spPr>
          <a:xfrm>
            <a:off x="648000" y="2044800"/>
            <a:ext cx="3488400" cy="416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7pPr>
              <a:defRPr>
                <a:solidFill>
                  <a:schemeClr val="accent3"/>
                </a:solidFill>
              </a:defRPr>
            </a:lvl7pPr>
            <a:lvl9pPr>
              <a:defRPr>
                <a:solidFill>
                  <a:schemeClr val="accent3"/>
                </a:solidFill>
              </a:defRPr>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6267600" cy="244800"/>
          </a:xfrm>
        </p:spPr>
        <p:txBody>
          <a:bodyPr/>
          <a:lstStyle>
            <a:lvl1pPr marL="0" indent="0">
              <a:buNone/>
              <a:defRPr sz="800" i="1">
                <a:solidFill>
                  <a:schemeClr val="tx1"/>
                </a:solidFill>
                <a:latin typeface="+mj-lt"/>
              </a:defRPr>
            </a:lvl1pPr>
          </a:lstStyle>
          <a:p>
            <a:pPr lvl="0"/>
            <a:r>
              <a:rPr lang="en-US" dirty="0"/>
              <a:t>Click to add text</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lvl1pPr>
              <a:defRPr>
                <a:solidFill>
                  <a:schemeClr val="tx1"/>
                </a:solidFill>
              </a:defRPr>
            </a:lvl1p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lvl1pPr>
              <a:defRPr>
                <a:solidFill>
                  <a:schemeClr val="tx1"/>
                </a:solidFill>
              </a:defRPr>
            </a:lvl1pPr>
          </a:lstStyle>
          <a:p>
            <a:fld id="{23AA811B-2EBD-4900-905E-5BE206449611}" type="slidenum">
              <a:rPr lang="en-US" smtClean="0"/>
              <a:pPr/>
              <a:t>‹#›</a:t>
            </a:fld>
            <a:endParaRPr lang="en-US" dirty="0"/>
          </a:p>
        </p:txBody>
      </p:sp>
      <p:sp>
        <p:nvSpPr>
          <p:cNvPr id="5" name="Content Placeholder 4">
            <a:extLst>
              <a:ext uri="{FF2B5EF4-FFF2-40B4-BE49-F238E27FC236}">
                <a16:creationId xmlns:a16="http://schemas.microsoft.com/office/drawing/2014/main" id="{DD9AB3A2-4DAB-4225-9E04-C68302BDBFE1}"/>
              </a:ext>
            </a:extLst>
          </p:cNvPr>
          <p:cNvSpPr>
            <a:spLocks noGrp="1"/>
          </p:cNvSpPr>
          <p:nvPr>
            <p:ph sz="quarter" idx="15" hasCustomPrompt="1"/>
          </p:nvPr>
        </p:nvSpPr>
        <p:spPr>
          <a:xfrm>
            <a:off x="5276850" y="2046288"/>
            <a:ext cx="6265863" cy="41624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7pPr>
              <a:defRPr>
                <a:solidFill>
                  <a:schemeClr val="accent3"/>
                </a:solidFill>
              </a:defRPr>
            </a:lvl7pPr>
            <a:lvl9pPr>
              <a:defRPr>
                <a:solidFill>
                  <a:schemeClr val="accent3"/>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cxnSp>
        <p:nvCxnSpPr>
          <p:cNvPr id="10" name="Straight Connector 9">
            <a:extLst>
              <a:ext uri="{FF2B5EF4-FFF2-40B4-BE49-F238E27FC236}">
                <a16:creationId xmlns:a16="http://schemas.microsoft.com/office/drawing/2014/main" id="{792ECD9F-BC02-4C8A-839F-9AC4F4BD0167}"/>
              </a:ext>
            </a:extLst>
          </p:cNvPr>
          <p:cNvCxnSpPr/>
          <p:nvPr userDrawn="1"/>
        </p:nvCxnSpPr>
        <p:spPr>
          <a:xfrm>
            <a:off x="11124763" y="274014"/>
            <a:ext cx="0" cy="1255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182509"/>
      </p:ext>
    </p:extLst>
  </p:cSld>
  <p:clrMapOvr>
    <a:overrideClrMapping bg1="dk1" tx1="lt1" bg2="accent1" tx2="accent1" accent1="lt2"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A">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ABF3D8-B17A-48A6-B75D-E2CFABE31CDB}"/>
              </a:ext>
            </a:extLst>
          </p:cNvPr>
          <p:cNvSpPr>
            <a:spLocks noGrp="1"/>
          </p:cNvSpPr>
          <p:nvPr>
            <p:ph type="pic" sz="quarter" idx="16" hasCustomPrompt="1"/>
          </p:nvPr>
        </p:nvSpPr>
        <p:spPr>
          <a:xfrm>
            <a:off x="6203950" y="0"/>
            <a:ext cx="5988050" cy="6858000"/>
          </a:xfrm>
        </p:spPr>
        <p:txBody>
          <a:bodyPr bIns="720000" anchor="ctr"/>
          <a:lstStyle>
            <a:lvl1pPr marL="0" marR="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tx2"/>
                </a:solidFill>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dirty="0"/>
              <a:t>Click here and add image from Templafy</a:t>
            </a:r>
          </a:p>
        </p:txBody>
      </p:sp>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47700" y="647700"/>
            <a:ext cx="5338377" cy="414338"/>
          </a:xfrm>
        </p:spPr>
        <p:txBody>
          <a:bodyPr/>
          <a:lstStyle>
            <a:lvl1pPr marL="0" indent="0">
              <a:buNone/>
              <a:defRPr sz="2400">
                <a:solidFill>
                  <a:schemeClr val="accent2"/>
                </a:solidFill>
                <a:latin typeface="+mn-lt"/>
              </a:defRPr>
            </a:lvl1pPr>
          </a:lstStyle>
          <a:p>
            <a:pPr lvl="0"/>
            <a:r>
              <a:rPr lang="en-US" dirty="0"/>
              <a:t>Click to add header</a:t>
            </a:r>
          </a:p>
        </p:txBody>
      </p:sp>
      <p:sp>
        <p:nvSpPr>
          <p:cNvPr id="2" name="Title 1"/>
          <p:cNvSpPr>
            <a:spLocks noGrp="1"/>
          </p:cNvSpPr>
          <p:nvPr>
            <p:ph type="title" hasCustomPrompt="1"/>
          </p:nvPr>
        </p:nvSpPr>
        <p:spPr>
          <a:xfrm>
            <a:off x="648000" y="1062000"/>
            <a:ext cx="5338463" cy="835200"/>
          </a:xfrm>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a:xfrm>
            <a:off x="648000" y="2044800"/>
            <a:ext cx="4413600" cy="4161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6267600" cy="244800"/>
          </a:xfrm>
        </p:spPr>
        <p:txBody>
          <a:bodyPr/>
          <a:lstStyle>
            <a:lvl1pPr marL="0" indent="0">
              <a:buNone/>
              <a:defRPr sz="800" i="1">
                <a:solidFill>
                  <a:schemeClr val="tx2"/>
                </a:solidFill>
                <a:latin typeface="+mj-lt"/>
              </a:defRPr>
            </a:lvl1pPr>
          </a:lstStyle>
          <a:p>
            <a:pPr lvl="0"/>
            <a:r>
              <a:rPr lang="en-US" dirty="0"/>
              <a:t>Click to add text</a:t>
            </a:r>
          </a:p>
        </p:txBody>
      </p:sp>
      <p:sp>
        <p:nvSpPr>
          <p:cNvPr id="10" name="Text Placeholder 9">
            <a:extLst>
              <a:ext uri="{FF2B5EF4-FFF2-40B4-BE49-F238E27FC236}">
                <a16:creationId xmlns:a16="http://schemas.microsoft.com/office/drawing/2014/main" id="{6C7EFB78-A8A0-425B-909A-78358980B831}"/>
              </a:ext>
            </a:extLst>
          </p:cNvPr>
          <p:cNvSpPr>
            <a:spLocks noGrp="1"/>
          </p:cNvSpPr>
          <p:nvPr>
            <p:ph type="body" sz="quarter" idx="17"/>
          </p:nvPr>
        </p:nvSpPr>
        <p:spPr>
          <a:xfrm>
            <a:off x="5986462" y="4251600"/>
            <a:ext cx="6206400" cy="1954800"/>
          </a:xfrm>
          <a:solidFill>
            <a:schemeClr val="tx2"/>
          </a:solidFill>
        </p:spPr>
        <p:txBody>
          <a:bodyPr lIns="432000" tIns="396000" rIns="648000" bIns="36000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0567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B">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ABF3D8-B17A-48A6-B75D-E2CFABE31CDB}"/>
              </a:ext>
            </a:extLst>
          </p:cNvPr>
          <p:cNvSpPr>
            <a:spLocks noGrp="1"/>
          </p:cNvSpPr>
          <p:nvPr>
            <p:ph type="pic" sz="quarter" idx="16" hasCustomPrompt="1"/>
          </p:nvPr>
        </p:nvSpPr>
        <p:spPr>
          <a:xfrm>
            <a:off x="8055600" y="0"/>
            <a:ext cx="4136400" cy="6858000"/>
          </a:xfrm>
        </p:spPr>
        <p:txBody>
          <a:bodyPr bIns="720000" anchor="ctr"/>
          <a:lstStyle>
            <a:lvl1pPr marL="0" marR="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tx2"/>
                </a:solidFill>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dirty="0"/>
              <a:t>Click here and add image from Templafy</a:t>
            </a:r>
          </a:p>
        </p:txBody>
      </p:sp>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47699" y="647700"/>
            <a:ext cx="6264000" cy="414338"/>
          </a:xfrm>
        </p:spPr>
        <p:txBody>
          <a:bodyPr/>
          <a:lstStyle>
            <a:lvl1pPr marL="0" indent="0">
              <a:buNone/>
              <a:defRPr sz="2400">
                <a:solidFill>
                  <a:schemeClr val="accent2"/>
                </a:solidFill>
                <a:latin typeface="+mn-lt"/>
              </a:defRPr>
            </a:lvl1pPr>
          </a:lstStyle>
          <a:p>
            <a:pPr lvl="0"/>
            <a:r>
              <a:rPr lang="en-US" dirty="0"/>
              <a:t>Click to add header</a:t>
            </a:r>
          </a:p>
        </p:txBody>
      </p:sp>
      <p:sp>
        <p:nvSpPr>
          <p:cNvPr id="2" name="Title 1"/>
          <p:cNvSpPr>
            <a:spLocks noGrp="1"/>
          </p:cNvSpPr>
          <p:nvPr>
            <p:ph type="title" hasCustomPrompt="1"/>
          </p:nvPr>
        </p:nvSpPr>
        <p:spPr>
          <a:xfrm>
            <a:off x="647999" y="1062000"/>
            <a:ext cx="6264000" cy="835200"/>
          </a:xfrm>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a:xfrm>
            <a:off x="648000" y="2044800"/>
            <a:ext cx="6264000" cy="4161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6267600" cy="244800"/>
          </a:xfrm>
        </p:spPr>
        <p:txBody>
          <a:bodyPr/>
          <a:lstStyle>
            <a:lvl1pPr marL="0" indent="0">
              <a:buNone/>
              <a:defRPr sz="800" i="1">
                <a:solidFill>
                  <a:schemeClr val="tx2"/>
                </a:solidFill>
                <a:latin typeface="+mj-lt"/>
              </a:defRPr>
            </a:lvl1pPr>
          </a:lstStyle>
          <a:p>
            <a:pPr lvl="0"/>
            <a:r>
              <a:rPr lang="en-US" dirty="0"/>
              <a:t>Click to add text</a:t>
            </a:r>
          </a:p>
        </p:txBody>
      </p:sp>
      <p:sp>
        <p:nvSpPr>
          <p:cNvPr id="12" name="Text Placeholder 9">
            <a:extLst>
              <a:ext uri="{FF2B5EF4-FFF2-40B4-BE49-F238E27FC236}">
                <a16:creationId xmlns:a16="http://schemas.microsoft.com/office/drawing/2014/main" id="{3A346A15-371C-41B0-A096-79CCC3E99BE4}"/>
              </a:ext>
            </a:extLst>
          </p:cNvPr>
          <p:cNvSpPr>
            <a:spLocks noGrp="1"/>
          </p:cNvSpPr>
          <p:nvPr>
            <p:ph type="body" sz="quarter" idx="17"/>
          </p:nvPr>
        </p:nvSpPr>
        <p:spPr>
          <a:xfrm>
            <a:off x="7839074" y="4251600"/>
            <a:ext cx="4352926" cy="1954800"/>
          </a:xfrm>
          <a:solidFill>
            <a:schemeClr val="tx2"/>
          </a:solidFill>
        </p:spPr>
        <p:txBody>
          <a:bodyPr lIns="432000" tIns="396000" rIns="648000" bIns="360000" anchor="ct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719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image C">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ABF3D8-B17A-48A6-B75D-E2CFABE31CDB}"/>
              </a:ext>
            </a:extLst>
          </p:cNvPr>
          <p:cNvSpPr>
            <a:spLocks noGrp="1"/>
          </p:cNvSpPr>
          <p:nvPr>
            <p:ph type="pic" sz="quarter" idx="16" hasCustomPrompt="1"/>
          </p:nvPr>
        </p:nvSpPr>
        <p:spPr>
          <a:xfrm>
            <a:off x="0" y="0"/>
            <a:ext cx="5061600" cy="6858000"/>
          </a:xfrm>
        </p:spPr>
        <p:txBody>
          <a:bodyPr bIns="720000" anchor="ctr"/>
          <a:lstStyle>
            <a:lvl1pPr marL="0" marR="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tx2"/>
                </a:solidFill>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dirty="0"/>
              <a:t>Click here and add image from Templafy</a:t>
            </a:r>
          </a:p>
        </p:txBody>
      </p:sp>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202499" y="647700"/>
            <a:ext cx="5338800" cy="414338"/>
          </a:xfrm>
        </p:spPr>
        <p:txBody>
          <a:bodyPr/>
          <a:lstStyle>
            <a:lvl1pPr marL="0" indent="0">
              <a:buNone/>
              <a:defRPr sz="2400">
                <a:solidFill>
                  <a:schemeClr val="accent2"/>
                </a:solidFill>
                <a:latin typeface="+mn-lt"/>
              </a:defRPr>
            </a:lvl1pPr>
          </a:lstStyle>
          <a:p>
            <a:pPr lvl="0"/>
            <a:r>
              <a:rPr lang="en-US" dirty="0"/>
              <a:t>Click to add header</a:t>
            </a:r>
          </a:p>
        </p:txBody>
      </p:sp>
      <p:sp>
        <p:nvSpPr>
          <p:cNvPr id="2" name="Title 1"/>
          <p:cNvSpPr>
            <a:spLocks noGrp="1"/>
          </p:cNvSpPr>
          <p:nvPr>
            <p:ph type="title" hasCustomPrompt="1"/>
          </p:nvPr>
        </p:nvSpPr>
        <p:spPr>
          <a:xfrm>
            <a:off x="6202799" y="1062000"/>
            <a:ext cx="5338800" cy="835200"/>
          </a:xfrm>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a:xfrm>
            <a:off x="6202800" y="2044800"/>
            <a:ext cx="5338800" cy="4161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3487438" cy="244800"/>
          </a:xfrm>
        </p:spPr>
        <p:txBody>
          <a:bodyPr/>
          <a:lstStyle>
            <a:lvl1pPr marL="0" indent="0">
              <a:buNone/>
              <a:defRPr sz="800" i="1">
                <a:solidFill>
                  <a:schemeClr val="tx2"/>
                </a:solidFill>
                <a:latin typeface="+mj-lt"/>
              </a:defRPr>
            </a:lvl1pPr>
          </a:lstStyle>
          <a:p>
            <a:pPr lvl="0"/>
            <a:r>
              <a:rPr lang="en-US" dirty="0"/>
              <a:t>Click to add text</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
        <p:nvSpPr>
          <p:cNvPr id="5" name="Content Placeholder 4">
            <a:extLst>
              <a:ext uri="{FF2B5EF4-FFF2-40B4-BE49-F238E27FC236}">
                <a16:creationId xmlns:a16="http://schemas.microsoft.com/office/drawing/2014/main" id="{DD9AB3A2-4DAB-4225-9E04-C68302BDBFE1}"/>
              </a:ext>
            </a:extLst>
          </p:cNvPr>
          <p:cNvSpPr>
            <a:spLocks noGrp="1"/>
          </p:cNvSpPr>
          <p:nvPr>
            <p:ph sz="quarter" idx="15" hasCustomPrompt="1"/>
          </p:nvPr>
        </p:nvSpPr>
        <p:spPr>
          <a:xfrm>
            <a:off x="0" y="658800"/>
            <a:ext cx="5277600" cy="1962000"/>
          </a:xfrm>
          <a:solidFill>
            <a:schemeClr val="tx2"/>
          </a:solidFill>
        </p:spPr>
        <p:txBody>
          <a:bodyPr lIns="432000" tIns="396000" rIns="648000" bIns="36000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92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image 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ABF3D8-B17A-48A6-B75D-E2CFABE31CDB}"/>
              </a:ext>
            </a:extLst>
          </p:cNvPr>
          <p:cNvSpPr>
            <a:spLocks noGrp="1"/>
          </p:cNvSpPr>
          <p:nvPr>
            <p:ph type="pic" sz="quarter" idx="16" hasCustomPrompt="1"/>
          </p:nvPr>
        </p:nvSpPr>
        <p:spPr>
          <a:xfrm>
            <a:off x="0" y="0"/>
            <a:ext cx="5990400" cy="6858000"/>
          </a:xfrm>
        </p:spPr>
        <p:txBody>
          <a:bodyPr bIns="720000" anchor="ctr"/>
          <a:lstStyle>
            <a:lvl1pPr marL="0" marR="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tx2"/>
                </a:solidFill>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dirty="0"/>
              <a:t>Click here and add image from Templafy</a:t>
            </a:r>
          </a:p>
        </p:txBody>
      </p:sp>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7128000" y="647700"/>
            <a:ext cx="4413600" cy="414338"/>
          </a:xfrm>
        </p:spPr>
        <p:txBody>
          <a:bodyPr/>
          <a:lstStyle>
            <a:lvl1pPr marL="0" indent="0">
              <a:buNone/>
              <a:defRPr sz="2400">
                <a:solidFill>
                  <a:schemeClr val="accent2"/>
                </a:solidFill>
                <a:latin typeface="+mn-lt"/>
              </a:defRPr>
            </a:lvl1pPr>
          </a:lstStyle>
          <a:p>
            <a:pPr lvl="0"/>
            <a:r>
              <a:rPr lang="en-US" dirty="0"/>
              <a:t>Click to add header</a:t>
            </a:r>
          </a:p>
        </p:txBody>
      </p:sp>
      <p:sp>
        <p:nvSpPr>
          <p:cNvPr id="2" name="Title 1"/>
          <p:cNvSpPr>
            <a:spLocks noGrp="1"/>
          </p:cNvSpPr>
          <p:nvPr>
            <p:ph type="title" hasCustomPrompt="1"/>
          </p:nvPr>
        </p:nvSpPr>
        <p:spPr>
          <a:xfrm>
            <a:off x="7128000" y="1062000"/>
            <a:ext cx="4413600" cy="835200"/>
          </a:xfrm>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a:xfrm>
            <a:off x="7128000" y="2044800"/>
            <a:ext cx="4413600" cy="4161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3487438" cy="244800"/>
          </a:xfrm>
        </p:spPr>
        <p:txBody>
          <a:bodyPr/>
          <a:lstStyle>
            <a:lvl1pPr marL="0" indent="0">
              <a:buNone/>
              <a:defRPr sz="800" i="1">
                <a:solidFill>
                  <a:schemeClr val="tx2"/>
                </a:solidFill>
                <a:latin typeface="+mj-lt"/>
              </a:defRPr>
            </a:lvl1pPr>
          </a:lstStyle>
          <a:p>
            <a:pPr lvl="0"/>
            <a:r>
              <a:rPr lang="en-US" dirty="0"/>
              <a:t>Click to add text</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
        <p:nvSpPr>
          <p:cNvPr id="5" name="Content Placeholder 4">
            <a:extLst>
              <a:ext uri="{FF2B5EF4-FFF2-40B4-BE49-F238E27FC236}">
                <a16:creationId xmlns:a16="http://schemas.microsoft.com/office/drawing/2014/main" id="{DD9AB3A2-4DAB-4225-9E04-C68302BDBFE1}"/>
              </a:ext>
            </a:extLst>
          </p:cNvPr>
          <p:cNvSpPr>
            <a:spLocks noGrp="1"/>
          </p:cNvSpPr>
          <p:nvPr>
            <p:ph sz="quarter" idx="15" hasCustomPrompt="1"/>
          </p:nvPr>
        </p:nvSpPr>
        <p:spPr>
          <a:xfrm>
            <a:off x="0" y="658800"/>
            <a:ext cx="6202800" cy="1962000"/>
          </a:xfrm>
          <a:solidFill>
            <a:schemeClr val="tx2"/>
          </a:solidFill>
        </p:spPr>
        <p:txBody>
          <a:bodyPr lIns="432000" tIns="396000" rIns="648000" bIns="36000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73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C45125-9950-48C5-BE2B-5A54D7E1387B}"/>
              </a:ext>
            </a:extLst>
          </p:cNvPr>
          <p:cNvSpPr txBox="1"/>
          <p:nvPr userDrawn="1"/>
        </p:nvSpPr>
        <p:spPr>
          <a:xfrm>
            <a:off x="647700" y="89982"/>
            <a:ext cx="3868254" cy="3062377"/>
          </a:xfrm>
          <a:prstGeom prst="rect">
            <a:avLst/>
          </a:prstGeom>
          <a:noFill/>
        </p:spPr>
        <p:txBody>
          <a:bodyPr wrap="square" lIns="0" tIns="0" rIns="0" bIns="0" rtlCol="0">
            <a:spAutoFit/>
          </a:bodyPr>
          <a:lstStyle/>
          <a:p>
            <a:r>
              <a:rPr lang="en-US" sz="19900" dirty="0">
                <a:solidFill>
                  <a:schemeClr val="tx2"/>
                </a:solidFill>
              </a:rPr>
              <a:t>“</a:t>
            </a:r>
          </a:p>
        </p:txBody>
      </p:sp>
      <p:sp>
        <p:nvSpPr>
          <p:cNvPr id="2" name="Title 1"/>
          <p:cNvSpPr>
            <a:spLocks noGrp="1"/>
          </p:cNvSpPr>
          <p:nvPr>
            <p:ph type="title" hasCustomPrompt="1"/>
          </p:nvPr>
        </p:nvSpPr>
        <p:spPr>
          <a:xfrm>
            <a:off x="648000" y="1576800"/>
            <a:ext cx="9039600" cy="2847600"/>
          </a:xfrm>
        </p:spPr>
        <p:txBody>
          <a:bodyPr/>
          <a:lstStyle>
            <a:lvl1pPr>
              <a:defRPr>
                <a:solidFill>
                  <a:schemeClr val="tx2"/>
                </a:solidFill>
              </a:defRPr>
            </a:lvl1pPr>
          </a:lstStyle>
          <a:p>
            <a:r>
              <a:rPr lang="en-US" noProof="0" dirty="0"/>
              <a:t>Click to add quote</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lvl1pPr>
              <a:defRPr>
                <a:solidFill>
                  <a:schemeClr val="tx2"/>
                </a:solidFill>
              </a:defRPr>
            </a:lvl1p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lvl1pPr>
              <a:defRPr>
                <a:solidFill>
                  <a:schemeClr val="tx2"/>
                </a:solidFill>
              </a:defRPr>
            </a:lvl1pPr>
          </a:lstStyle>
          <a:p>
            <a:fld id="{23AA811B-2EBD-4900-905E-5BE206449611}" type="slidenum">
              <a:rPr lang="en-US" smtClean="0"/>
              <a:pPr/>
              <a:t>‹#›</a:t>
            </a:fld>
            <a:endParaRPr lang="en-US" dirty="0"/>
          </a:p>
        </p:txBody>
      </p:sp>
      <p:sp>
        <p:nvSpPr>
          <p:cNvPr id="5" name="Text Placeholder 4">
            <a:extLst>
              <a:ext uri="{FF2B5EF4-FFF2-40B4-BE49-F238E27FC236}">
                <a16:creationId xmlns:a16="http://schemas.microsoft.com/office/drawing/2014/main" id="{B77F94BD-6275-4D89-81F8-9C249242B260}"/>
              </a:ext>
            </a:extLst>
          </p:cNvPr>
          <p:cNvSpPr>
            <a:spLocks noGrp="1"/>
          </p:cNvSpPr>
          <p:nvPr>
            <p:ph type="body" sz="quarter" idx="15" hasCustomPrompt="1"/>
          </p:nvPr>
        </p:nvSpPr>
        <p:spPr>
          <a:xfrm>
            <a:off x="0" y="4910400"/>
            <a:ext cx="5781600" cy="648000"/>
          </a:xfrm>
          <a:solidFill>
            <a:schemeClr val="accent3"/>
          </a:solidFill>
        </p:spPr>
        <p:txBody>
          <a:bodyPr vert="horz" lIns="648000" tIns="0" rIns="0" bIns="0" rtlCol="0" anchor="ctr">
            <a:noAutofit/>
          </a:bodyPr>
          <a:lstStyle>
            <a:lvl1pPr marL="0" indent="0">
              <a:buFont typeface="Arial" panose="020B0604020202020204" pitchFamily="34" charset="0"/>
              <a:buChar char="​"/>
              <a:defRPr lang="en-US" sz="2800" dirty="0" smtClean="0">
                <a:solidFill>
                  <a:schemeClr val="tx2"/>
                </a:solidFill>
                <a:latin typeface="+mj-lt"/>
              </a:defRPr>
            </a:lvl1pPr>
            <a:lvl2pPr marL="216000" indent="0">
              <a:buNone/>
              <a:defRPr lang="en-US" dirty="0" smtClean="0">
                <a:solidFill>
                  <a:schemeClr val="tx2"/>
                </a:solidFill>
              </a:defRPr>
            </a:lvl2pPr>
            <a:lvl3pPr>
              <a:defRPr lang="en-US" dirty="0" smtClean="0">
                <a:solidFill>
                  <a:schemeClr val="tx2"/>
                </a:solidFill>
              </a:defRPr>
            </a:lvl3pPr>
            <a:lvl4pPr>
              <a:defRPr lang="en-US" dirty="0" smtClean="0"/>
            </a:lvl4pPr>
            <a:lvl5pPr>
              <a:defRPr lang="en-GB" dirty="0">
                <a:solidFill>
                  <a:schemeClr val="tx2"/>
                </a:solidFill>
              </a:defRPr>
            </a:lvl5pPr>
          </a:lstStyle>
          <a:p>
            <a:pPr marL="216000" lvl="0" indent="-216000"/>
            <a:r>
              <a:rPr lang="en-US" dirty="0"/>
              <a:t>Click to add name</a:t>
            </a:r>
          </a:p>
        </p:txBody>
      </p:sp>
    </p:spTree>
    <p:extLst>
      <p:ext uri="{BB962C8B-B14F-4D97-AF65-F5344CB8AC3E}">
        <p14:creationId xmlns:p14="http://schemas.microsoft.com/office/powerpoint/2010/main" val="21532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
    <p:bg>
      <p:bgPr>
        <a:solidFill>
          <a:schemeClr val="bg1"/>
        </a:solidFill>
        <a:effectLst/>
      </p:bgPr>
    </p:bg>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04E91EB5-5D89-4D35-A466-03BCDF9879F5}"/>
              </a:ext>
            </a:extLst>
          </p:cNvPr>
          <p:cNvSpPr>
            <a:spLocks noGrp="1"/>
          </p:cNvSpPr>
          <p:nvPr>
            <p:ph type="pic" sz="quarter" idx="13" hasCustomPrompt="1"/>
          </p:nvPr>
        </p:nvSpPr>
        <p:spPr>
          <a:xfrm>
            <a:off x="0" y="0"/>
            <a:ext cx="12192001" cy="6858000"/>
          </a:xfrm>
          <a:custGeom>
            <a:avLst/>
            <a:gdLst>
              <a:gd name="connsiteX0" fmla="*/ 315784 w 12191999"/>
              <a:gd name="connsiteY0" fmla="*/ 5769768 h 6858000"/>
              <a:gd name="connsiteX1" fmla="*/ 315784 w 12191999"/>
              <a:gd name="connsiteY1" fmla="*/ 6543768 h 6858000"/>
              <a:gd name="connsiteX2" fmla="*/ 320399 w 12191999"/>
              <a:gd name="connsiteY2" fmla="*/ 6543768 h 6858000"/>
              <a:gd name="connsiteX3" fmla="*/ 320399 w 12191999"/>
              <a:gd name="connsiteY3" fmla="*/ 6544699 h 6858000"/>
              <a:gd name="connsiteX4" fmla="*/ 608399 w 12191999"/>
              <a:gd name="connsiteY4" fmla="*/ 6544699 h 6858000"/>
              <a:gd name="connsiteX5" fmla="*/ 608399 w 12191999"/>
              <a:gd name="connsiteY5" fmla="*/ 6530299 h 6858000"/>
              <a:gd name="connsiteX6" fmla="*/ 330184 w 12191999"/>
              <a:gd name="connsiteY6" fmla="*/ 6530299 h 6858000"/>
              <a:gd name="connsiteX7" fmla="*/ 330184 w 12191999"/>
              <a:gd name="connsiteY7" fmla="*/ 5769768 h 6858000"/>
              <a:gd name="connsiteX8" fmla="*/ 10692774 w 12191999"/>
              <a:gd name="connsiteY8" fmla="*/ 311072 h 6858000"/>
              <a:gd name="connsiteX9" fmla="*/ 10617198 w 12191999"/>
              <a:gd name="connsiteY9" fmla="*/ 386648 h 6858000"/>
              <a:gd name="connsiteX10" fmla="*/ 10617198 w 12191999"/>
              <a:gd name="connsiteY10" fmla="*/ 960380 h 6858000"/>
              <a:gd name="connsiteX11" fmla="*/ 10692774 w 12191999"/>
              <a:gd name="connsiteY11" fmla="*/ 1035956 h 6858000"/>
              <a:gd name="connsiteX12" fmla="*/ 11813404 w 12191999"/>
              <a:gd name="connsiteY12" fmla="*/ 1035956 h 6858000"/>
              <a:gd name="connsiteX13" fmla="*/ 11888980 w 12191999"/>
              <a:gd name="connsiteY13" fmla="*/ 960380 h 6858000"/>
              <a:gd name="connsiteX14" fmla="*/ 11888980 w 12191999"/>
              <a:gd name="connsiteY14" fmla="*/ 386648 h 6858000"/>
              <a:gd name="connsiteX15" fmla="*/ 11813404 w 12191999"/>
              <a:gd name="connsiteY15" fmla="*/ 311072 h 6858000"/>
              <a:gd name="connsiteX16" fmla="*/ 0 w 12191999"/>
              <a:gd name="connsiteY16" fmla="*/ 0 h 6858000"/>
              <a:gd name="connsiteX17" fmla="*/ 312254 w 12191999"/>
              <a:gd name="connsiteY17" fmla="*/ 0 h 6858000"/>
              <a:gd name="connsiteX18" fmla="*/ 312254 w 12191999"/>
              <a:gd name="connsiteY18" fmla="*/ 1116000 h 6858000"/>
              <a:gd name="connsiteX19" fmla="*/ 328129 w 12191999"/>
              <a:gd name="connsiteY19" fmla="*/ 1116000 h 6858000"/>
              <a:gd name="connsiteX20" fmla="*/ 328129 w 12191999"/>
              <a:gd name="connsiteY20" fmla="*/ 0 h 6858000"/>
              <a:gd name="connsiteX21" fmla="*/ 12191999 w 12191999"/>
              <a:gd name="connsiteY21" fmla="*/ 0 h 6858000"/>
              <a:gd name="connsiteX22" fmla="*/ 12191999 w 12191999"/>
              <a:gd name="connsiteY22" fmla="*/ 6531379 h 6858000"/>
              <a:gd name="connsiteX23" fmla="*/ 2482800 w 12191999"/>
              <a:gd name="connsiteY23" fmla="*/ 6531379 h 6858000"/>
              <a:gd name="connsiteX24" fmla="*/ 2482800 w 12191999"/>
              <a:gd name="connsiteY24" fmla="*/ 6545779 h 6858000"/>
              <a:gd name="connsiteX25" fmla="*/ 12191999 w 12191999"/>
              <a:gd name="connsiteY25" fmla="*/ 6545779 h 6858000"/>
              <a:gd name="connsiteX26" fmla="*/ 12191999 w 12191999"/>
              <a:gd name="connsiteY26" fmla="*/ 6858000 h 6858000"/>
              <a:gd name="connsiteX27" fmla="*/ 0 w 12191999"/>
              <a:gd name="connsiteY27" fmla="*/ 6858000 h 6858000"/>
              <a:gd name="connsiteX28" fmla="*/ 0 w 12191999"/>
              <a:gd name="connsiteY28" fmla="*/ 5558975 h 6858000"/>
              <a:gd name="connsiteX29" fmla="*/ 5780477 w 12191999"/>
              <a:gd name="connsiteY29" fmla="*/ 5558975 h 6858000"/>
              <a:gd name="connsiteX30" fmla="*/ 5780477 w 12191999"/>
              <a:gd name="connsiteY30" fmla="*/ 5342400 h 6858000"/>
              <a:gd name="connsiteX31" fmla="*/ 5986803 w 12191999"/>
              <a:gd name="connsiteY31" fmla="*/ 5342400 h 6858000"/>
              <a:gd name="connsiteX32" fmla="*/ 5986803 w 12191999"/>
              <a:gd name="connsiteY32" fmla="*/ 1317600 h 6858000"/>
              <a:gd name="connsiteX33" fmla="*/ 0 w 12191999"/>
              <a:gd name="connsiteY33" fmla="*/ 1317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1999" h="6858000">
                <a:moveTo>
                  <a:pt x="315784" y="5769768"/>
                </a:moveTo>
                <a:lnTo>
                  <a:pt x="315784" y="6543768"/>
                </a:lnTo>
                <a:lnTo>
                  <a:pt x="320399" y="6543768"/>
                </a:lnTo>
                <a:lnTo>
                  <a:pt x="320399" y="6544699"/>
                </a:lnTo>
                <a:lnTo>
                  <a:pt x="608399" y="6544699"/>
                </a:lnTo>
                <a:lnTo>
                  <a:pt x="608399" y="6530299"/>
                </a:lnTo>
                <a:lnTo>
                  <a:pt x="330184" y="6530299"/>
                </a:lnTo>
                <a:lnTo>
                  <a:pt x="330184" y="5769768"/>
                </a:lnTo>
                <a:close/>
                <a:moveTo>
                  <a:pt x="10692774" y="311072"/>
                </a:moveTo>
                <a:cubicBezTo>
                  <a:pt x="10651035" y="311072"/>
                  <a:pt x="10617198" y="344909"/>
                  <a:pt x="10617198" y="386648"/>
                </a:cubicBezTo>
                <a:lnTo>
                  <a:pt x="10617198" y="960380"/>
                </a:lnTo>
                <a:cubicBezTo>
                  <a:pt x="10617198" y="1002119"/>
                  <a:pt x="10651035" y="1035956"/>
                  <a:pt x="10692774" y="1035956"/>
                </a:cubicBezTo>
                <a:lnTo>
                  <a:pt x="11813404" y="1035956"/>
                </a:lnTo>
                <a:cubicBezTo>
                  <a:pt x="11855143" y="1035956"/>
                  <a:pt x="11888980" y="1002119"/>
                  <a:pt x="11888980" y="960380"/>
                </a:cubicBezTo>
                <a:lnTo>
                  <a:pt x="11888980" y="386648"/>
                </a:lnTo>
                <a:cubicBezTo>
                  <a:pt x="11888980" y="344909"/>
                  <a:pt x="11855143" y="311072"/>
                  <a:pt x="11813404" y="311072"/>
                </a:cubicBezTo>
                <a:close/>
                <a:moveTo>
                  <a:pt x="0" y="0"/>
                </a:moveTo>
                <a:lnTo>
                  <a:pt x="312254" y="0"/>
                </a:lnTo>
                <a:lnTo>
                  <a:pt x="312254" y="1116000"/>
                </a:lnTo>
                <a:lnTo>
                  <a:pt x="328129" y="1116000"/>
                </a:lnTo>
                <a:lnTo>
                  <a:pt x="328129" y="0"/>
                </a:lnTo>
                <a:lnTo>
                  <a:pt x="12191999" y="0"/>
                </a:lnTo>
                <a:lnTo>
                  <a:pt x="12191999" y="6531379"/>
                </a:lnTo>
                <a:lnTo>
                  <a:pt x="2482800" y="6531379"/>
                </a:lnTo>
                <a:lnTo>
                  <a:pt x="2482800" y="6545779"/>
                </a:lnTo>
                <a:lnTo>
                  <a:pt x="12191999" y="6545779"/>
                </a:lnTo>
                <a:lnTo>
                  <a:pt x="12191999" y="6858000"/>
                </a:lnTo>
                <a:lnTo>
                  <a:pt x="0" y="6858000"/>
                </a:lnTo>
                <a:lnTo>
                  <a:pt x="0" y="5558975"/>
                </a:lnTo>
                <a:lnTo>
                  <a:pt x="5780477" y="5558975"/>
                </a:lnTo>
                <a:lnTo>
                  <a:pt x="5780477" y="5342400"/>
                </a:lnTo>
                <a:lnTo>
                  <a:pt x="5986803" y="5342400"/>
                </a:lnTo>
                <a:lnTo>
                  <a:pt x="5986803" y="1317600"/>
                </a:lnTo>
                <a:lnTo>
                  <a:pt x="0" y="1317600"/>
                </a:lnTo>
                <a:close/>
              </a:path>
            </a:pathLst>
          </a:custGeom>
          <a:solidFill>
            <a:schemeClr val="bg2"/>
          </a:solidFill>
        </p:spPr>
        <p:txBody>
          <a:bodyPr wrap="square" tIns="72000">
            <a:noAutofit/>
          </a:bodyPr>
          <a:lstStyle>
            <a:lvl1pPr marL="0" marR="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dirty="0"/>
              <a:t>Click here and add image from Templafy</a:t>
            </a:r>
          </a:p>
        </p:txBody>
      </p:sp>
      <p:sp>
        <p:nvSpPr>
          <p:cNvPr id="19" name="Freeform: Shape 18">
            <a:extLst>
              <a:ext uri="{FF2B5EF4-FFF2-40B4-BE49-F238E27FC236}">
                <a16:creationId xmlns:a16="http://schemas.microsoft.com/office/drawing/2014/main" id="{BE1CF834-FC02-444D-BE8A-776D0DB5691C}"/>
              </a:ext>
            </a:extLst>
          </p:cNvPr>
          <p:cNvSpPr/>
          <p:nvPr userDrawn="1"/>
        </p:nvSpPr>
        <p:spPr>
          <a:xfrm>
            <a:off x="6350" y="1321723"/>
            <a:ext cx="5986800" cy="4066103"/>
          </a:xfrm>
          <a:custGeom>
            <a:avLst/>
            <a:gdLst>
              <a:gd name="connsiteX0" fmla="*/ 0 w 5986800"/>
              <a:gd name="connsiteY0" fmla="*/ 0 h 4066103"/>
              <a:gd name="connsiteX1" fmla="*/ 5986800 w 5986800"/>
              <a:gd name="connsiteY1" fmla="*/ 0 h 4066103"/>
              <a:gd name="connsiteX2" fmla="*/ 5986800 w 5986800"/>
              <a:gd name="connsiteY2" fmla="*/ 1117006 h 4066103"/>
              <a:gd name="connsiteX3" fmla="*/ 5986800 w 5986800"/>
              <a:gd name="connsiteY3" fmla="*/ 2949097 h 4066103"/>
              <a:gd name="connsiteX4" fmla="*/ 5986800 w 5986800"/>
              <a:gd name="connsiteY4" fmla="*/ 4066103 h 4066103"/>
              <a:gd name="connsiteX5" fmla="*/ 5781600 w 5986800"/>
              <a:gd name="connsiteY5" fmla="*/ 4066103 h 4066103"/>
              <a:gd name="connsiteX6" fmla="*/ 5781600 w 5986800"/>
              <a:gd name="connsiteY6" fmla="*/ 2949600 h 4066103"/>
              <a:gd name="connsiteX7" fmla="*/ 5776530 w 5986800"/>
              <a:gd name="connsiteY7" fmla="*/ 2949600 h 4066103"/>
              <a:gd name="connsiteX8" fmla="*/ 5776530 w 5986800"/>
              <a:gd name="connsiteY8" fmla="*/ 2949097 h 4066103"/>
              <a:gd name="connsiteX9" fmla="*/ 0 w 5986800"/>
              <a:gd name="connsiteY9" fmla="*/ 2949097 h 406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6800" h="4066103">
                <a:moveTo>
                  <a:pt x="0" y="0"/>
                </a:moveTo>
                <a:lnTo>
                  <a:pt x="5986800" y="0"/>
                </a:lnTo>
                <a:lnTo>
                  <a:pt x="5986800" y="1117006"/>
                </a:lnTo>
                <a:lnTo>
                  <a:pt x="5986800" y="2949097"/>
                </a:lnTo>
                <a:lnTo>
                  <a:pt x="5986800" y="4066103"/>
                </a:lnTo>
                <a:lnTo>
                  <a:pt x="5781600" y="4066103"/>
                </a:lnTo>
                <a:lnTo>
                  <a:pt x="5781600" y="2949600"/>
                </a:lnTo>
                <a:lnTo>
                  <a:pt x="5776530" y="2949600"/>
                </a:lnTo>
                <a:lnTo>
                  <a:pt x="5776530" y="2949097"/>
                </a:lnTo>
                <a:lnTo>
                  <a:pt x="0" y="2949097"/>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Title 5">
            <a:extLst>
              <a:ext uri="{FF2B5EF4-FFF2-40B4-BE49-F238E27FC236}">
                <a16:creationId xmlns:a16="http://schemas.microsoft.com/office/drawing/2014/main" id="{9FEB1896-3371-4CA2-9C53-E43D84A65203}"/>
              </a:ext>
            </a:extLst>
          </p:cNvPr>
          <p:cNvSpPr>
            <a:spLocks noGrp="1"/>
          </p:cNvSpPr>
          <p:nvPr>
            <p:ph type="title" hasCustomPrompt="1"/>
          </p:nvPr>
        </p:nvSpPr>
        <p:spPr>
          <a:xfrm>
            <a:off x="648000" y="2041527"/>
            <a:ext cx="5108633" cy="1200828"/>
          </a:xfrm>
        </p:spPr>
        <p:txBody>
          <a:bodyPr anchor="b"/>
          <a:lstStyle>
            <a:lvl1pPr>
              <a:defRPr>
                <a:solidFill>
                  <a:schemeClr val="bg1"/>
                </a:solidFill>
              </a:defRPr>
            </a:lvl1pPr>
          </a:lstStyle>
          <a:p>
            <a:r>
              <a:rPr lang="en-US" dirty="0"/>
              <a:t>Click to add title</a:t>
            </a:r>
          </a:p>
        </p:txBody>
      </p:sp>
      <p:sp>
        <p:nvSpPr>
          <p:cNvPr id="29" name="Text Placeholder 28">
            <a:extLst>
              <a:ext uri="{FF2B5EF4-FFF2-40B4-BE49-F238E27FC236}">
                <a16:creationId xmlns:a16="http://schemas.microsoft.com/office/drawing/2014/main" id="{5E402472-E597-495E-BF52-A5E9621E0CFA}"/>
              </a:ext>
            </a:extLst>
          </p:cNvPr>
          <p:cNvSpPr>
            <a:spLocks noGrp="1"/>
          </p:cNvSpPr>
          <p:nvPr>
            <p:ph type="body" sz="quarter" idx="14"/>
          </p:nvPr>
        </p:nvSpPr>
        <p:spPr>
          <a:xfrm>
            <a:off x="614691" y="6370549"/>
            <a:ext cx="1844833" cy="3615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Click to edit Master text styles</a:t>
            </a:r>
          </a:p>
        </p:txBody>
      </p:sp>
      <p:pic>
        <p:nvPicPr>
          <p:cNvPr id="43" name="Picture 42" descr="A close up of a sign&#10;&#10;Description automatically generated">
            <a:extLst>
              <a:ext uri="{FF2B5EF4-FFF2-40B4-BE49-F238E27FC236}">
                <a16:creationId xmlns:a16="http://schemas.microsoft.com/office/drawing/2014/main" id="{74C85EE8-6C66-4F5C-81AC-6564D686E1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17200" y="311072"/>
            <a:ext cx="1271783" cy="724884"/>
          </a:xfrm>
          <a:prstGeom prst="rect">
            <a:avLst/>
          </a:prstGeom>
        </p:spPr>
      </p:pic>
      <p:sp>
        <p:nvSpPr>
          <p:cNvPr id="11" name="date" descr="{&quot;templafy&quot;:{&quot;binding&quot;:&quot;Form.Date&quot;,&quot;format&quot;:&quot;{{DateFormats.GeneralDate}}&quot;,&quot;type&quot;:&quot;date&quot;}}" title="Form.Date">
            <a:extLst>
              <a:ext uri="{FF2B5EF4-FFF2-40B4-BE49-F238E27FC236}">
                <a16:creationId xmlns:a16="http://schemas.microsoft.com/office/drawing/2014/main" id="{D3E86DBF-1CBA-412E-9F16-C01F32DF081A}"/>
              </a:ext>
            </a:extLst>
          </p:cNvPr>
          <p:cNvSpPr txBox="1"/>
          <p:nvPr userDrawn="1"/>
        </p:nvSpPr>
        <p:spPr>
          <a:xfrm>
            <a:off x="648205" y="4513924"/>
            <a:ext cx="4863503" cy="246221"/>
          </a:xfrm>
          <a:prstGeom prst="rect">
            <a:avLst/>
          </a:prstGeom>
          <a:noFill/>
        </p:spPr>
        <p:txBody>
          <a:bodyPr wrap="square" lIns="0" tIns="0" rIns="0" bIns="0" rtlCol="0">
            <a:spAutoFit/>
          </a:bodyPr>
          <a:lstStyle/>
          <a:p>
            <a:endParaRPr lang="en-US" sz="1600" b="1" dirty="0">
              <a:solidFill>
                <a:schemeClr val="tx2"/>
              </a:solidFill>
              <a:latin typeface="+mn-lt"/>
            </a:endParaRPr>
          </a:p>
        </p:txBody>
      </p:sp>
      <p:sp>
        <p:nvSpPr>
          <p:cNvPr id="4" name="Text Placeholder 3">
            <a:extLst>
              <a:ext uri="{FF2B5EF4-FFF2-40B4-BE49-F238E27FC236}">
                <a16:creationId xmlns:a16="http://schemas.microsoft.com/office/drawing/2014/main" id="{345010C0-D821-4BD3-A937-548F49F8A7DC}"/>
              </a:ext>
            </a:extLst>
          </p:cNvPr>
          <p:cNvSpPr>
            <a:spLocks noGrp="1"/>
          </p:cNvSpPr>
          <p:nvPr>
            <p:ph type="body" sz="quarter" idx="15" hasCustomPrompt="1"/>
          </p:nvPr>
        </p:nvSpPr>
        <p:spPr>
          <a:xfrm>
            <a:off x="647700" y="4760145"/>
            <a:ext cx="4864100" cy="246221"/>
          </a:xfrm>
        </p:spPr>
        <p:txBody>
          <a:bodyPr/>
          <a:lstStyle>
            <a:lvl1pPr marL="0" indent="0">
              <a:buNone/>
              <a:defRPr>
                <a:solidFill>
                  <a:schemeClr val="tx2"/>
                </a:solidFill>
              </a:defRPr>
            </a:lvl1pPr>
          </a:lstStyle>
          <a:p>
            <a:pPr lvl="0"/>
            <a:r>
              <a:rPr lang="en-US" dirty="0"/>
              <a:t>Presented to:</a:t>
            </a:r>
          </a:p>
        </p:txBody>
      </p:sp>
      <p:sp>
        <p:nvSpPr>
          <p:cNvPr id="16" name="Text Placeholder 3">
            <a:extLst>
              <a:ext uri="{FF2B5EF4-FFF2-40B4-BE49-F238E27FC236}">
                <a16:creationId xmlns:a16="http://schemas.microsoft.com/office/drawing/2014/main" id="{301EB625-C77C-44CF-9F22-69F0943C7AF0}"/>
              </a:ext>
            </a:extLst>
          </p:cNvPr>
          <p:cNvSpPr>
            <a:spLocks noGrp="1"/>
          </p:cNvSpPr>
          <p:nvPr>
            <p:ph type="body" sz="quarter" idx="16" hasCustomPrompt="1"/>
          </p:nvPr>
        </p:nvSpPr>
        <p:spPr>
          <a:xfrm>
            <a:off x="647700" y="5003648"/>
            <a:ext cx="4864100" cy="242887"/>
          </a:xfrm>
        </p:spPr>
        <p:txBody>
          <a:bodyPr/>
          <a:lstStyle>
            <a:lvl1pPr marL="0" indent="0">
              <a:buNone/>
              <a:defRPr>
                <a:solidFill>
                  <a:schemeClr val="tx2"/>
                </a:solidFill>
              </a:defRPr>
            </a:lvl1pPr>
          </a:lstStyle>
          <a:p>
            <a:pPr lvl="0"/>
            <a:r>
              <a:rPr lang="en-US" dirty="0"/>
              <a:t>Presented by:</a:t>
            </a:r>
          </a:p>
        </p:txBody>
      </p:sp>
      <p:sp>
        <p:nvSpPr>
          <p:cNvPr id="17" name="Text Placeholder 4">
            <a:extLst>
              <a:ext uri="{FF2B5EF4-FFF2-40B4-BE49-F238E27FC236}">
                <a16:creationId xmlns:a16="http://schemas.microsoft.com/office/drawing/2014/main" id="{A53AA8B7-7389-4FDE-A58A-B0AA817786C3}"/>
              </a:ext>
            </a:extLst>
          </p:cNvPr>
          <p:cNvSpPr>
            <a:spLocks noGrp="1"/>
          </p:cNvSpPr>
          <p:nvPr>
            <p:ph type="body" sz="quarter" idx="18" hasCustomPrompt="1"/>
          </p:nvPr>
        </p:nvSpPr>
        <p:spPr>
          <a:xfrm>
            <a:off x="647700" y="3266238"/>
            <a:ext cx="5108933" cy="514202"/>
          </a:xfrm>
        </p:spPr>
        <p:txBody>
          <a:bodyPr anchor="b"/>
          <a:lstStyle>
            <a:lvl1pPr marL="0" indent="0">
              <a:buNone/>
              <a:defRPr sz="2800">
                <a:solidFill>
                  <a:schemeClr val="accent3"/>
                </a:solidFill>
                <a:latin typeface="+mn-lt"/>
              </a:defRPr>
            </a:lvl1pPr>
          </a:lstStyle>
          <a:p>
            <a:pPr lvl="0"/>
            <a:r>
              <a:rPr lang="en-US" dirty="0"/>
              <a:t>Click to add subtitle</a:t>
            </a:r>
          </a:p>
        </p:txBody>
      </p:sp>
    </p:spTree>
    <p:extLst>
      <p:ext uri="{BB962C8B-B14F-4D97-AF65-F5344CB8AC3E}">
        <p14:creationId xmlns:p14="http://schemas.microsoft.com/office/powerpoint/2010/main" val="8605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C45125-9950-48C5-BE2B-5A54D7E1387B}"/>
              </a:ext>
            </a:extLst>
          </p:cNvPr>
          <p:cNvSpPr txBox="1"/>
          <p:nvPr userDrawn="1"/>
        </p:nvSpPr>
        <p:spPr>
          <a:xfrm>
            <a:off x="647700" y="89982"/>
            <a:ext cx="3868254" cy="3062377"/>
          </a:xfrm>
          <a:prstGeom prst="rect">
            <a:avLst/>
          </a:prstGeom>
          <a:noFill/>
        </p:spPr>
        <p:txBody>
          <a:bodyPr wrap="square" lIns="0" tIns="0" rIns="0" bIns="0" rtlCol="0">
            <a:spAutoFit/>
          </a:bodyPr>
          <a:lstStyle/>
          <a:p>
            <a:r>
              <a:rPr lang="en-US" sz="19900" dirty="0">
                <a:solidFill>
                  <a:schemeClr val="tx2"/>
                </a:solidFill>
              </a:rPr>
              <a:t>“</a:t>
            </a:r>
          </a:p>
        </p:txBody>
      </p:sp>
      <p:sp>
        <p:nvSpPr>
          <p:cNvPr id="2" name="Title 1"/>
          <p:cNvSpPr>
            <a:spLocks noGrp="1"/>
          </p:cNvSpPr>
          <p:nvPr>
            <p:ph type="title" hasCustomPrompt="1"/>
          </p:nvPr>
        </p:nvSpPr>
        <p:spPr>
          <a:xfrm>
            <a:off x="648000" y="1576800"/>
            <a:ext cx="9039600" cy="2847600"/>
          </a:xfrm>
        </p:spPr>
        <p:txBody>
          <a:bodyPr/>
          <a:lstStyle>
            <a:lvl1pPr>
              <a:defRPr>
                <a:solidFill>
                  <a:schemeClr val="tx2"/>
                </a:solidFill>
              </a:defRPr>
            </a:lvl1pPr>
          </a:lstStyle>
          <a:p>
            <a:r>
              <a:rPr lang="en-US" noProof="0" dirty="0"/>
              <a:t>Click to add quote</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lvl1pPr>
              <a:defRPr>
                <a:solidFill>
                  <a:schemeClr val="tx2"/>
                </a:solidFill>
              </a:defRPr>
            </a:lvl1p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lvl1pPr>
              <a:defRPr>
                <a:solidFill>
                  <a:schemeClr val="tx2"/>
                </a:solidFill>
              </a:defRPr>
            </a:lvl1pPr>
          </a:lstStyle>
          <a:p>
            <a:fld id="{23AA811B-2EBD-4900-905E-5BE206449611}" type="slidenum">
              <a:rPr lang="en-US" smtClean="0"/>
              <a:pPr/>
              <a:t>‹#›</a:t>
            </a:fld>
            <a:endParaRPr lang="en-US" dirty="0"/>
          </a:p>
        </p:txBody>
      </p:sp>
      <p:sp>
        <p:nvSpPr>
          <p:cNvPr id="5" name="Text Placeholder 4">
            <a:extLst>
              <a:ext uri="{FF2B5EF4-FFF2-40B4-BE49-F238E27FC236}">
                <a16:creationId xmlns:a16="http://schemas.microsoft.com/office/drawing/2014/main" id="{B77F94BD-6275-4D89-81F8-9C249242B260}"/>
              </a:ext>
            </a:extLst>
          </p:cNvPr>
          <p:cNvSpPr>
            <a:spLocks noGrp="1"/>
          </p:cNvSpPr>
          <p:nvPr>
            <p:ph type="body" sz="quarter" idx="15" hasCustomPrompt="1"/>
          </p:nvPr>
        </p:nvSpPr>
        <p:spPr>
          <a:xfrm>
            <a:off x="0" y="4910400"/>
            <a:ext cx="5781600" cy="648000"/>
          </a:xfrm>
          <a:solidFill>
            <a:schemeClr val="bg1"/>
          </a:solidFill>
        </p:spPr>
        <p:txBody>
          <a:bodyPr vert="horz" lIns="648000" tIns="0" rIns="0" bIns="0" rtlCol="0" anchor="ctr">
            <a:noAutofit/>
          </a:bodyPr>
          <a:lstStyle>
            <a:lvl1pPr marL="0" indent="0">
              <a:buFont typeface="Arial" panose="020B0604020202020204" pitchFamily="34" charset="0"/>
              <a:buChar char="​"/>
              <a:defRPr lang="en-US" sz="2800" dirty="0" smtClean="0">
                <a:solidFill>
                  <a:schemeClr val="tx2"/>
                </a:solidFill>
                <a:latin typeface="+mj-lt"/>
              </a:defRPr>
            </a:lvl1pPr>
            <a:lvl2pPr marL="216000" indent="0">
              <a:buNone/>
              <a:defRPr lang="en-US" dirty="0" smtClean="0">
                <a:solidFill>
                  <a:schemeClr val="tx2"/>
                </a:solidFill>
              </a:defRPr>
            </a:lvl2pPr>
            <a:lvl3pPr>
              <a:defRPr lang="en-US" dirty="0" smtClean="0">
                <a:solidFill>
                  <a:schemeClr val="tx2"/>
                </a:solidFill>
              </a:defRPr>
            </a:lvl3pPr>
            <a:lvl4pPr>
              <a:defRPr lang="en-US" dirty="0" smtClean="0"/>
            </a:lvl4pPr>
            <a:lvl5pPr>
              <a:defRPr lang="en-GB" dirty="0">
                <a:solidFill>
                  <a:schemeClr val="tx2"/>
                </a:solidFill>
              </a:defRPr>
            </a:lvl5pPr>
          </a:lstStyle>
          <a:p>
            <a:pPr marL="216000" lvl="0" indent="-216000"/>
            <a:r>
              <a:rPr lang="en-US" dirty="0"/>
              <a:t>Click to add name</a:t>
            </a:r>
          </a:p>
        </p:txBody>
      </p:sp>
    </p:spTree>
    <p:extLst>
      <p:ext uri="{BB962C8B-B14F-4D97-AF65-F5344CB8AC3E}">
        <p14:creationId xmlns:p14="http://schemas.microsoft.com/office/powerpoint/2010/main" val="81535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Negative">
    <p:bg>
      <p:bgPr>
        <a:solidFill>
          <a:schemeClr val="tx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C45125-9950-48C5-BE2B-5A54D7E1387B}"/>
              </a:ext>
            </a:extLst>
          </p:cNvPr>
          <p:cNvSpPr txBox="1"/>
          <p:nvPr userDrawn="1"/>
        </p:nvSpPr>
        <p:spPr>
          <a:xfrm>
            <a:off x="647700" y="89982"/>
            <a:ext cx="3868254" cy="3062377"/>
          </a:xfrm>
          <a:prstGeom prst="rect">
            <a:avLst/>
          </a:prstGeom>
          <a:noFill/>
        </p:spPr>
        <p:txBody>
          <a:bodyPr wrap="square" lIns="0" tIns="0" rIns="0" bIns="0" rtlCol="0">
            <a:spAutoFit/>
          </a:bodyPr>
          <a:lstStyle/>
          <a:p>
            <a:r>
              <a:rPr lang="en-US" sz="19900" dirty="0">
                <a:solidFill>
                  <a:schemeClr val="accent3"/>
                </a:solidFill>
              </a:rPr>
              <a:t>“</a:t>
            </a:r>
          </a:p>
        </p:txBody>
      </p:sp>
      <p:sp>
        <p:nvSpPr>
          <p:cNvPr id="2" name="Title 1"/>
          <p:cNvSpPr>
            <a:spLocks noGrp="1"/>
          </p:cNvSpPr>
          <p:nvPr>
            <p:ph type="title" hasCustomPrompt="1"/>
          </p:nvPr>
        </p:nvSpPr>
        <p:spPr>
          <a:xfrm>
            <a:off x="648000" y="1576800"/>
            <a:ext cx="9039600" cy="2847600"/>
          </a:xfrm>
        </p:spPr>
        <p:txBody>
          <a:bodyPr/>
          <a:lstStyle>
            <a:lvl1pPr>
              <a:defRPr>
                <a:solidFill>
                  <a:schemeClr val="accent3"/>
                </a:solidFill>
              </a:defRPr>
            </a:lvl1pPr>
          </a:lstStyle>
          <a:p>
            <a:r>
              <a:rPr lang="en-US" noProof="0" dirty="0"/>
              <a:t>Click to add quote</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lvl1pPr>
              <a:defRPr>
                <a:solidFill>
                  <a:schemeClr val="bg1"/>
                </a:solidFill>
              </a:defRPr>
            </a:lvl1p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Text Placeholder 4">
            <a:extLst>
              <a:ext uri="{FF2B5EF4-FFF2-40B4-BE49-F238E27FC236}">
                <a16:creationId xmlns:a16="http://schemas.microsoft.com/office/drawing/2014/main" id="{B77F94BD-6275-4D89-81F8-9C249242B260}"/>
              </a:ext>
            </a:extLst>
          </p:cNvPr>
          <p:cNvSpPr>
            <a:spLocks noGrp="1"/>
          </p:cNvSpPr>
          <p:nvPr>
            <p:ph type="body" sz="quarter" idx="15" hasCustomPrompt="1"/>
          </p:nvPr>
        </p:nvSpPr>
        <p:spPr>
          <a:xfrm>
            <a:off x="0" y="4910400"/>
            <a:ext cx="5781600" cy="648000"/>
          </a:xfrm>
          <a:solidFill>
            <a:schemeClr val="bg1"/>
          </a:solidFill>
        </p:spPr>
        <p:txBody>
          <a:bodyPr vert="horz" lIns="648000" tIns="0" rIns="0" bIns="0" rtlCol="0" anchor="ctr">
            <a:noAutofit/>
          </a:bodyPr>
          <a:lstStyle>
            <a:lvl1pPr marL="0" indent="0">
              <a:buFont typeface="Arial" panose="020B0604020202020204" pitchFamily="34" charset="0"/>
              <a:buChar char="​"/>
              <a:defRPr lang="en-US" sz="2800" dirty="0" smtClean="0">
                <a:solidFill>
                  <a:schemeClr val="tx2"/>
                </a:solidFill>
                <a:latin typeface="+mj-lt"/>
              </a:defRPr>
            </a:lvl1pPr>
            <a:lvl2pPr marL="216000" indent="0">
              <a:buNone/>
              <a:defRPr lang="en-US" dirty="0" smtClean="0">
                <a:solidFill>
                  <a:schemeClr val="tx2"/>
                </a:solidFill>
              </a:defRPr>
            </a:lvl2pPr>
            <a:lvl3pPr>
              <a:defRPr lang="en-US" dirty="0" smtClean="0">
                <a:solidFill>
                  <a:schemeClr val="tx2"/>
                </a:solidFill>
              </a:defRPr>
            </a:lvl3pPr>
            <a:lvl4pPr>
              <a:defRPr lang="en-US" dirty="0" smtClean="0"/>
            </a:lvl4pPr>
            <a:lvl5pPr>
              <a:defRPr lang="en-GB" dirty="0">
                <a:solidFill>
                  <a:schemeClr val="tx2"/>
                </a:solidFill>
              </a:defRPr>
            </a:lvl5pPr>
          </a:lstStyle>
          <a:p>
            <a:pPr marL="216000" lvl="0" indent="-216000"/>
            <a:r>
              <a:rPr lang="en-US" dirty="0"/>
              <a:t>Click to add name</a:t>
            </a:r>
          </a:p>
        </p:txBody>
      </p:sp>
      <p:cxnSp>
        <p:nvCxnSpPr>
          <p:cNvPr id="12" name="Straight Connector 11">
            <a:extLst>
              <a:ext uri="{FF2B5EF4-FFF2-40B4-BE49-F238E27FC236}">
                <a16:creationId xmlns:a16="http://schemas.microsoft.com/office/drawing/2014/main" id="{DD0E7878-9FDC-49B7-8852-D4754F87880A}"/>
              </a:ext>
            </a:extLst>
          </p:cNvPr>
          <p:cNvCxnSpPr/>
          <p:nvPr userDrawn="1"/>
        </p:nvCxnSpPr>
        <p:spPr>
          <a:xfrm>
            <a:off x="11124763" y="274014"/>
            <a:ext cx="0" cy="12551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0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A">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8E8452D-0BE0-42AA-A816-68ED94832D54}"/>
              </a:ext>
            </a:extLst>
          </p:cNvPr>
          <p:cNvSpPr>
            <a:spLocks noGrp="1"/>
          </p:cNvSpPr>
          <p:nvPr>
            <p:ph type="pic" sz="quarter" idx="13" hasCustomPrompt="1"/>
          </p:nvPr>
        </p:nvSpPr>
        <p:spPr>
          <a:xfrm>
            <a:off x="2" y="0"/>
            <a:ext cx="12193199" cy="6861600"/>
          </a:xfrm>
          <a:custGeom>
            <a:avLst/>
            <a:gdLst>
              <a:gd name="connsiteX0" fmla="*/ 11860224 w 12193199"/>
              <a:gd name="connsiteY0" fmla="*/ 5768019 h 6861600"/>
              <a:gd name="connsiteX1" fmla="*/ 11860224 w 12193199"/>
              <a:gd name="connsiteY1" fmla="*/ 6526743 h 6861600"/>
              <a:gd name="connsiteX2" fmla="*/ 11583393 w 12193199"/>
              <a:gd name="connsiteY2" fmla="*/ 6526743 h 6861600"/>
              <a:gd name="connsiteX3" fmla="*/ 11583393 w 12193199"/>
              <a:gd name="connsiteY3" fmla="*/ 6541143 h 6861600"/>
              <a:gd name="connsiteX4" fmla="*/ 11860224 w 12193199"/>
              <a:gd name="connsiteY4" fmla="*/ 6541143 h 6861600"/>
              <a:gd name="connsiteX5" fmla="*/ 11860224 w 12193199"/>
              <a:gd name="connsiteY5" fmla="*/ 6542019 h 6861600"/>
              <a:gd name="connsiteX6" fmla="*/ 11874624 w 12193199"/>
              <a:gd name="connsiteY6" fmla="*/ 6542019 h 6861600"/>
              <a:gd name="connsiteX7" fmla="*/ 11874624 w 12193199"/>
              <a:gd name="connsiteY7" fmla="*/ 5768019 h 6861600"/>
              <a:gd name="connsiteX8" fmla="*/ 6206398 w 12193199"/>
              <a:gd name="connsiteY8" fmla="*/ 2246400 h 6861600"/>
              <a:gd name="connsiteX9" fmla="*/ 6206398 w 12193199"/>
              <a:gd name="connsiteY9" fmla="*/ 5342400 h 6861600"/>
              <a:gd name="connsiteX10" fmla="*/ 6411598 w 12193199"/>
              <a:gd name="connsiteY10" fmla="*/ 5342400 h 6861600"/>
              <a:gd name="connsiteX11" fmla="*/ 6411598 w 12193199"/>
              <a:gd name="connsiteY11" fmla="*/ 5556637 h 6861600"/>
              <a:gd name="connsiteX12" fmla="*/ 12193198 w 12193199"/>
              <a:gd name="connsiteY12" fmla="*/ 5556637 h 6861600"/>
              <a:gd name="connsiteX13" fmla="*/ 12193198 w 12193199"/>
              <a:gd name="connsiteY13" fmla="*/ 5342400 h 6861600"/>
              <a:gd name="connsiteX14" fmla="*/ 12193198 w 12193199"/>
              <a:gd name="connsiteY14" fmla="*/ 4266000 h 6861600"/>
              <a:gd name="connsiteX15" fmla="*/ 12193198 w 12193199"/>
              <a:gd name="connsiteY15" fmla="*/ 2246400 h 6861600"/>
              <a:gd name="connsiteX16" fmla="*/ 376999 w 12193199"/>
              <a:gd name="connsiteY16" fmla="*/ 311072 h 6861600"/>
              <a:gd name="connsiteX17" fmla="*/ 301430 w 12193199"/>
              <a:gd name="connsiteY17" fmla="*/ 386641 h 6861600"/>
              <a:gd name="connsiteX18" fmla="*/ 301430 w 12193199"/>
              <a:gd name="connsiteY18" fmla="*/ 960386 h 6861600"/>
              <a:gd name="connsiteX19" fmla="*/ 376999 w 12193199"/>
              <a:gd name="connsiteY19" fmla="*/ 1035955 h 6861600"/>
              <a:gd name="connsiteX20" fmla="*/ 1497644 w 12193199"/>
              <a:gd name="connsiteY20" fmla="*/ 1035955 h 6861600"/>
              <a:gd name="connsiteX21" fmla="*/ 1573213 w 12193199"/>
              <a:gd name="connsiteY21" fmla="*/ 960386 h 6861600"/>
              <a:gd name="connsiteX22" fmla="*/ 1573213 w 12193199"/>
              <a:gd name="connsiteY22" fmla="*/ 386641 h 6861600"/>
              <a:gd name="connsiteX23" fmla="*/ 1497644 w 12193199"/>
              <a:gd name="connsiteY23" fmla="*/ 311072 h 6861600"/>
              <a:gd name="connsiteX24" fmla="*/ 0 w 12193199"/>
              <a:gd name="connsiteY24" fmla="*/ 0 h 6861600"/>
              <a:gd name="connsiteX25" fmla="*/ 11867253 w 12193199"/>
              <a:gd name="connsiteY25" fmla="*/ 0 h 6861600"/>
              <a:gd name="connsiteX26" fmla="*/ 11867253 w 12193199"/>
              <a:gd name="connsiteY26" fmla="*/ 2037600 h 6861600"/>
              <a:gd name="connsiteX27" fmla="*/ 11881653 w 12193199"/>
              <a:gd name="connsiteY27" fmla="*/ 2037600 h 6861600"/>
              <a:gd name="connsiteX28" fmla="*/ 11881653 w 12193199"/>
              <a:gd name="connsiteY28" fmla="*/ 0 h 6861600"/>
              <a:gd name="connsiteX29" fmla="*/ 12193199 w 12193199"/>
              <a:gd name="connsiteY29" fmla="*/ 0 h 6861600"/>
              <a:gd name="connsiteX30" fmla="*/ 12193199 w 12193199"/>
              <a:gd name="connsiteY30" fmla="*/ 6861600 h 6861600"/>
              <a:gd name="connsiteX31" fmla="*/ 0 w 12193199"/>
              <a:gd name="connsiteY31" fmla="*/ 6861600 h 6861600"/>
              <a:gd name="connsiteX32" fmla="*/ 0 w 12193199"/>
              <a:gd name="connsiteY32" fmla="*/ 6541143 h 6861600"/>
              <a:gd name="connsiteX33" fmla="*/ 9709196 w 12193199"/>
              <a:gd name="connsiteY33" fmla="*/ 6541143 h 6861600"/>
              <a:gd name="connsiteX34" fmla="*/ 9709196 w 12193199"/>
              <a:gd name="connsiteY34" fmla="*/ 6526743 h 6861600"/>
              <a:gd name="connsiteX35" fmla="*/ 0 w 12193199"/>
              <a:gd name="connsiteY35" fmla="*/ 652674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3199" h="6861600">
                <a:moveTo>
                  <a:pt x="11860224" y="5768019"/>
                </a:moveTo>
                <a:lnTo>
                  <a:pt x="11860224" y="6526743"/>
                </a:lnTo>
                <a:lnTo>
                  <a:pt x="11583393" y="6526743"/>
                </a:lnTo>
                <a:lnTo>
                  <a:pt x="11583393" y="6541143"/>
                </a:lnTo>
                <a:lnTo>
                  <a:pt x="11860224" y="6541143"/>
                </a:lnTo>
                <a:lnTo>
                  <a:pt x="11860224" y="6542019"/>
                </a:lnTo>
                <a:lnTo>
                  <a:pt x="11874624" y="6542019"/>
                </a:lnTo>
                <a:lnTo>
                  <a:pt x="11874624" y="5768019"/>
                </a:lnTo>
                <a:close/>
                <a:moveTo>
                  <a:pt x="6206398" y="2246400"/>
                </a:moveTo>
                <a:lnTo>
                  <a:pt x="6206398" y="5342400"/>
                </a:lnTo>
                <a:lnTo>
                  <a:pt x="6411598" y="5342400"/>
                </a:lnTo>
                <a:lnTo>
                  <a:pt x="6411598" y="5556637"/>
                </a:lnTo>
                <a:lnTo>
                  <a:pt x="12193198" y="5556637"/>
                </a:lnTo>
                <a:lnTo>
                  <a:pt x="12193198" y="5342400"/>
                </a:lnTo>
                <a:lnTo>
                  <a:pt x="12193198" y="4266000"/>
                </a:lnTo>
                <a:lnTo>
                  <a:pt x="12193198" y="2246400"/>
                </a:lnTo>
                <a:close/>
                <a:moveTo>
                  <a:pt x="376999" y="311072"/>
                </a:moveTo>
                <a:cubicBezTo>
                  <a:pt x="335263" y="311072"/>
                  <a:pt x="301430" y="344905"/>
                  <a:pt x="301430" y="386641"/>
                </a:cubicBezTo>
                <a:lnTo>
                  <a:pt x="301430" y="960386"/>
                </a:lnTo>
                <a:cubicBezTo>
                  <a:pt x="301430" y="1002122"/>
                  <a:pt x="335263" y="1035955"/>
                  <a:pt x="376999" y="1035955"/>
                </a:cubicBezTo>
                <a:lnTo>
                  <a:pt x="1497644" y="1035955"/>
                </a:lnTo>
                <a:cubicBezTo>
                  <a:pt x="1539380" y="1035955"/>
                  <a:pt x="1573213" y="1002122"/>
                  <a:pt x="1573213" y="960386"/>
                </a:cubicBezTo>
                <a:lnTo>
                  <a:pt x="1573213" y="386641"/>
                </a:lnTo>
                <a:cubicBezTo>
                  <a:pt x="1573213" y="344905"/>
                  <a:pt x="1539380" y="311072"/>
                  <a:pt x="1497644" y="311072"/>
                </a:cubicBezTo>
                <a:close/>
                <a:moveTo>
                  <a:pt x="0" y="0"/>
                </a:moveTo>
                <a:lnTo>
                  <a:pt x="11867253" y="0"/>
                </a:lnTo>
                <a:lnTo>
                  <a:pt x="11867253" y="2037600"/>
                </a:lnTo>
                <a:lnTo>
                  <a:pt x="11881653" y="2037600"/>
                </a:lnTo>
                <a:lnTo>
                  <a:pt x="11881653" y="0"/>
                </a:lnTo>
                <a:lnTo>
                  <a:pt x="12193199" y="0"/>
                </a:lnTo>
                <a:lnTo>
                  <a:pt x="12193199" y="6861600"/>
                </a:lnTo>
                <a:lnTo>
                  <a:pt x="0" y="6861600"/>
                </a:lnTo>
                <a:lnTo>
                  <a:pt x="0" y="6541143"/>
                </a:lnTo>
                <a:lnTo>
                  <a:pt x="9709196" y="6541143"/>
                </a:lnTo>
                <a:lnTo>
                  <a:pt x="9709196" y="6526743"/>
                </a:lnTo>
                <a:lnTo>
                  <a:pt x="0" y="6526743"/>
                </a:lnTo>
                <a:close/>
              </a:path>
            </a:pathLst>
          </a:custGeom>
          <a:solidFill>
            <a:schemeClr val="bg2"/>
          </a:solidFill>
        </p:spPr>
        <p:txBody>
          <a:bodyPr wrap="square" tIns="648000" bIns="0" anchor="t" anchorCtr="0">
            <a:noAutofit/>
          </a:bodyPr>
          <a:lstStyle>
            <a:lvl1pPr marL="0" marR="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sz="1600">
                <a:solidFill>
                  <a:schemeClr val="tx2"/>
                </a:solidFill>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dirty="0"/>
              <a:t>Click here and add image from Templafy</a:t>
            </a:r>
          </a:p>
        </p:txBody>
      </p:sp>
      <p:sp>
        <p:nvSpPr>
          <p:cNvPr id="9" name="Footer Placeholder 8">
            <a:extLst>
              <a:ext uri="{FF2B5EF4-FFF2-40B4-BE49-F238E27FC236}">
                <a16:creationId xmlns:a16="http://schemas.microsoft.com/office/drawing/2014/main" id="{B450E4BA-AB0E-4E89-9112-52FFD31600AB}"/>
              </a:ext>
            </a:extLst>
          </p:cNvPr>
          <p:cNvSpPr>
            <a:spLocks noGrp="1"/>
          </p:cNvSpPr>
          <p:nvPr>
            <p:ph type="ftr" sz="quarter" idx="16"/>
          </p:nvPr>
        </p:nvSpPr>
        <p:spPr>
          <a:xfrm>
            <a:off x="6202800" y="248400"/>
            <a:ext cx="4636800" cy="180000"/>
          </a:xfrm>
          <a:prstGeom prst="rect">
            <a:avLst/>
          </a:prstGeom>
        </p:spPr>
        <p:txBody>
          <a:bodyPr/>
          <a:lstStyle/>
          <a:p>
            <a:r>
              <a:rPr lang="en-US"/>
              <a:t>Colliers  |  Maximizing Warehouse Capacity</a:t>
            </a:r>
            <a:endParaRPr lang="en-US" dirty="0"/>
          </a:p>
        </p:txBody>
      </p:sp>
      <p:sp>
        <p:nvSpPr>
          <p:cNvPr id="10" name="Slide Number Placeholder 9">
            <a:extLst>
              <a:ext uri="{FF2B5EF4-FFF2-40B4-BE49-F238E27FC236}">
                <a16:creationId xmlns:a16="http://schemas.microsoft.com/office/drawing/2014/main" id="{0DB949FF-9683-4C07-B8ED-57EEBCDAAF3F}"/>
              </a:ext>
            </a:extLst>
          </p:cNvPr>
          <p:cNvSpPr>
            <a:spLocks noGrp="1"/>
          </p:cNvSpPr>
          <p:nvPr>
            <p:ph type="sldNum" sz="quarter" idx="17"/>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
        <p:nvSpPr>
          <p:cNvPr id="18" name="Text Placeholder 28">
            <a:extLst>
              <a:ext uri="{FF2B5EF4-FFF2-40B4-BE49-F238E27FC236}">
                <a16:creationId xmlns:a16="http://schemas.microsoft.com/office/drawing/2014/main" id="{40E1ED61-DDEF-42F4-9929-C0C49725411A}"/>
              </a:ext>
            </a:extLst>
          </p:cNvPr>
          <p:cNvSpPr>
            <a:spLocks noGrp="1"/>
          </p:cNvSpPr>
          <p:nvPr>
            <p:ph type="body" sz="quarter" idx="14"/>
          </p:nvPr>
        </p:nvSpPr>
        <p:spPr>
          <a:xfrm>
            <a:off x="9708425" y="6367604"/>
            <a:ext cx="1848208" cy="362211"/>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Click to edit Master text styles</a:t>
            </a:r>
          </a:p>
        </p:txBody>
      </p:sp>
      <p:pic>
        <p:nvPicPr>
          <p:cNvPr id="24" name="Picture 23" descr="A close up of a sign&#10;&#10;Description automatically generated">
            <a:extLst>
              <a:ext uri="{FF2B5EF4-FFF2-40B4-BE49-F238E27FC236}">
                <a16:creationId xmlns:a16="http://schemas.microsoft.com/office/drawing/2014/main" id="{117E38B7-0ACF-416C-BBB7-3F5AD32B9EF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1430" y="311072"/>
            <a:ext cx="1271783" cy="724884"/>
          </a:xfrm>
          <a:prstGeom prst="rect">
            <a:avLst/>
          </a:prstGeom>
        </p:spPr>
      </p:pic>
      <p:sp>
        <p:nvSpPr>
          <p:cNvPr id="3" name="TextBox 2">
            <a:extLst>
              <a:ext uri="{FF2B5EF4-FFF2-40B4-BE49-F238E27FC236}">
                <a16:creationId xmlns:a16="http://schemas.microsoft.com/office/drawing/2014/main" id="{33A4508B-DC76-4ED1-8A53-7E1CF6C8CCA3}"/>
              </a:ext>
            </a:extLst>
          </p:cNvPr>
          <p:cNvSpPr txBox="1"/>
          <p:nvPr userDrawn="1"/>
        </p:nvSpPr>
        <p:spPr>
          <a:xfrm>
            <a:off x="7043738" y="4545399"/>
            <a:ext cx="1720850" cy="246221"/>
          </a:xfrm>
          <a:prstGeom prst="rect">
            <a:avLst/>
          </a:prstGeom>
          <a:noFill/>
        </p:spPr>
        <p:txBody>
          <a:bodyPr wrap="square" lIns="0" tIns="0" rIns="0" bIns="0" rtlCol="0">
            <a:spAutoFit/>
          </a:bodyPr>
          <a:lstStyle/>
          <a:p>
            <a:r>
              <a:rPr lang="en-US" sz="1600" b="1" dirty="0">
                <a:solidFill>
                  <a:schemeClr val="tx2"/>
                </a:solidFill>
              </a:rPr>
              <a:t>Contact</a:t>
            </a:r>
          </a:p>
        </p:txBody>
      </p:sp>
      <p:sp>
        <p:nvSpPr>
          <p:cNvPr id="19" name="Title 18">
            <a:extLst>
              <a:ext uri="{FF2B5EF4-FFF2-40B4-BE49-F238E27FC236}">
                <a16:creationId xmlns:a16="http://schemas.microsoft.com/office/drawing/2014/main" id="{F0967B1F-78AC-41F5-BB2E-FB6C78E1AF95}"/>
              </a:ext>
            </a:extLst>
          </p:cNvPr>
          <p:cNvSpPr>
            <a:spLocks noGrp="1"/>
          </p:cNvSpPr>
          <p:nvPr>
            <p:ph type="title" hasCustomPrompt="1"/>
          </p:nvPr>
        </p:nvSpPr>
        <p:spPr>
          <a:xfrm>
            <a:off x="6205200" y="2247627"/>
            <a:ext cx="5986800" cy="3096000"/>
          </a:xfrm>
          <a:custGeom>
            <a:avLst/>
            <a:gdLst>
              <a:gd name="connsiteX0" fmla="*/ 0 w 5986800"/>
              <a:gd name="connsiteY0" fmla="*/ 0 h 3096000"/>
              <a:gd name="connsiteX1" fmla="*/ 5986800 w 5986800"/>
              <a:gd name="connsiteY1" fmla="*/ 0 h 3096000"/>
              <a:gd name="connsiteX2" fmla="*/ 5986800 w 5986800"/>
              <a:gd name="connsiteY2" fmla="*/ 2019600 h 3096000"/>
              <a:gd name="connsiteX3" fmla="*/ 205200 w 5986800"/>
              <a:gd name="connsiteY3" fmla="*/ 2019600 h 3096000"/>
              <a:gd name="connsiteX4" fmla="*/ 205200 w 5986800"/>
              <a:gd name="connsiteY4" fmla="*/ 3096000 h 3096000"/>
              <a:gd name="connsiteX5" fmla="*/ 0 w 5986800"/>
              <a:gd name="connsiteY5" fmla="*/ 3096000 h 3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00" h="3096000">
                <a:moveTo>
                  <a:pt x="0" y="0"/>
                </a:moveTo>
                <a:lnTo>
                  <a:pt x="5986800" y="0"/>
                </a:lnTo>
                <a:lnTo>
                  <a:pt x="5986800" y="2019600"/>
                </a:lnTo>
                <a:lnTo>
                  <a:pt x="205200" y="2019600"/>
                </a:lnTo>
                <a:lnTo>
                  <a:pt x="205200" y="3096000"/>
                </a:lnTo>
                <a:lnTo>
                  <a:pt x="0" y="3096000"/>
                </a:lnTo>
                <a:close/>
              </a:path>
            </a:pathLst>
          </a:custGeom>
          <a:solidFill>
            <a:schemeClr val="tx2"/>
          </a:solidFill>
        </p:spPr>
        <p:txBody>
          <a:bodyPr wrap="square" lIns="684000" tIns="540000" rIns="648000" bIns="360000" anchor="t" anchorCtr="0">
            <a:noAutofit/>
          </a:bodyPr>
          <a:lstStyle>
            <a:lvl1pPr>
              <a:defRPr>
                <a:solidFill>
                  <a:schemeClr val="bg1"/>
                </a:solidFill>
              </a:defRPr>
            </a:lvl1pPr>
          </a:lstStyle>
          <a:p>
            <a:r>
              <a:rPr lang="en-US" noProof="0" dirty="0"/>
              <a:t>Click to add title</a:t>
            </a:r>
          </a:p>
        </p:txBody>
      </p:sp>
      <p:sp>
        <p:nvSpPr>
          <p:cNvPr id="21" name="text" descr="{&quot;templafy&quot;:{&quot;binding&quot;:&quot;UserProfile.DisplayName&quot;,&quot;type&quot;:&quot;text&quot;}}" title="UserProfile.DisplayName">
            <a:extLst>
              <a:ext uri="{FF2B5EF4-FFF2-40B4-BE49-F238E27FC236}">
                <a16:creationId xmlns:a16="http://schemas.microsoft.com/office/drawing/2014/main" id="{F00CF919-F1E7-4B22-810D-B5FF11DF199E}"/>
              </a:ext>
            </a:extLst>
          </p:cNvPr>
          <p:cNvSpPr txBox="1"/>
          <p:nvPr userDrawn="1"/>
        </p:nvSpPr>
        <p:spPr>
          <a:xfrm>
            <a:off x="7043738" y="4791620"/>
            <a:ext cx="3573462" cy="246221"/>
          </a:xfrm>
          <a:prstGeom prst="rect">
            <a:avLst/>
          </a:prstGeom>
          <a:noFill/>
        </p:spPr>
        <p:txBody>
          <a:bodyPr wrap="square" lIns="0" tIns="0" rIns="0" bIns="0" rtlCol="0">
            <a:spAutoFit/>
          </a:bodyPr>
          <a:lstStyle/>
          <a:p>
            <a:endParaRPr lang="en-US" sz="1600" b="0" dirty="0">
              <a:solidFill>
                <a:schemeClr val="tx2"/>
              </a:solidFill>
            </a:endParaRPr>
          </a:p>
        </p:txBody>
      </p:sp>
      <p:sp>
        <p:nvSpPr>
          <p:cNvPr id="22" name="text" descr="{&quot;templafy&quot;:{&quot;binding&quot;:&quot;UserProfile.Email&quot;,&quot;type&quot;:&quot;text&quot;}}" title="UserProfile.Email">
            <a:extLst>
              <a:ext uri="{FF2B5EF4-FFF2-40B4-BE49-F238E27FC236}">
                <a16:creationId xmlns:a16="http://schemas.microsoft.com/office/drawing/2014/main" id="{8424D9F1-11E3-4AA6-8A44-7DE70A57F0D8}"/>
              </a:ext>
            </a:extLst>
          </p:cNvPr>
          <p:cNvSpPr txBox="1"/>
          <p:nvPr userDrawn="1"/>
        </p:nvSpPr>
        <p:spPr>
          <a:xfrm>
            <a:off x="7043738" y="5052588"/>
            <a:ext cx="3573462" cy="246221"/>
          </a:xfrm>
          <a:prstGeom prst="rect">
            <a:avLst/>
          </a:prstGeom>
          <a:noFill/>
        </p:spPr>
        <p:txBody>
          <a:bodyPr wrap="square" lIns="0" tIns="0" rIns="0" bIns="0" rtlCol="0">
            <a:spAutoFit/>
          </a:bodyPr>
          <a:lstStyle/>
          <a:p>
            <a:endParaRPr lang="en-US" sz="1600" b="0" dirty="0">
              <a:solidFill>
                <a:schemeClr val="tx2"/>
              </a:solidFill>
            </a:endParaRPr>
          </a:p>
        </p:txBody>
      </p:sp>
    </p:spTree>
    <p:extLst>
      <p:ext uri="{BB962C8B-B14F-4D97-AF65-F5344CB8AC3E}">
        <p14:creationId xmlns:p14="http://schemas.microsoft.com/office/powerpoint/2010/main" val="147384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B">
    <p:bg>
      <p:bgPr>
        <a:solidFill>
          <a:schemeClr val="tx2"/>
        </a:solidFill>
        <a:effectLst/>
      </p:bgPr>
    </p:bg>
    <p:spTree>
      <p:nvGrpSpPr>
        <p:cNvPr id="1" name=""/>
        <p:cNvGrpSpPr/>
        <p:nvPr/>
      </p:nvGrpSpPr>
      <p:grpSpPr>
        <a:xfrm>
          <a:off x="0" y="0"/>
          <a:ext cx="0" cy="0"/>
          <a:chOff x="0" y="0"/>
          <a:chExt cx="0" cy="0"/>
        </a:xfrm>
      </p:grpSpPr>
      <p:pic>
        <p:nvPicPr>
          <p:cNvPr id="3" name="Picture 2" descr="A picture containing text, sky, outdoor&#10;&#10;Description automatically generated">
            <a:extLst>
              <a:ext uri="{FF2B5EF4-FFF2-40B4-BE49-F238E27FC236}">
                <a16:creationId xmlns:a16="http://schemas.microsoft.com/office/drawing/2014/main" id="{E9C39634-6DEC-344D-8469-470F4059D2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16" t="1893" r="1332" b="15345"/>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A811695-D4FD-C34D-90C0-CC70B7D8CFF2}"/>
              </a:ext>
            </a:extLst>
          </p:cNvPr>
          <p:cNvSpPr/>
          <p:nvPr userDrawn="1"/>
        </p:nvSpPr>
        <p:spPr>
          <a:xfrm>
            <a:off x="0" y="0"/>
            <a:ext cx="12192000" cy="6858000"/>
          </a:xfrm>
          <a:prstGeom prst="rect">
            <a:avLst/>
          </a:prstGeom>
          <a:solidFill>
            <a:schemeClr val="accent1">
              <a:alpha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24" name="Picture 23" descr="A close up of a sign&#10;&#10;Description automatically generated">
            <a:extLst>
              <a:ext uri="{FF2B5EF4-FFF2-40B4-BE49-F238E27FC236}">
                <a16:creationId xmlns:a16="http://schemas.microsoft.com/office/drawing/2014/main" id="{117E38B7-0ACF-416C-BBB7-3F5AD32B9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701" y="647700"/>
            <a:ext cx="1115786" cy="635970"/>
          </a:xfrm>
          <a:prstGeom prst="rect">
            <a:avLst/>
          </a:prstGeom>
        </p:spPr>
      </p:pic>
      <p:sp>
        <p:nvSpPr>
          <p:cNvPr id="21" name="text" descr="{&quot;templafy&quot;:{&quot;binding&quot;:&quot;UserProfile.DisplayName&quot;,&quot;type&quot;:&quot;text&quot;}}" title="UserProfile.DisplayName">
            <a:extLst>
              <a:ext uri="{FF2B5EF4-FFF2-40B4-BE49-F238E27FC236}">
                <a16:creationId xmlns:a16="http://schemas.microsoft.com/office/drawing/2014/main" id="{F00CF919-F1E7-4B22-810D-B5FF11DF199E}"/>
              </a:ext>
            </a:extLst>
          </p:cNvPr>
          <p:cNvSpPr txBox="1"/>
          <p:nvPr userDrawn="1"/>
        </p:nvSpPr>
        <p:spPr>
          <a:xfrm>
            <a:off x="7043738" y="4791620"/>
            <a:ext cx="3573462" cy="246221"/>
          </a:xfrm>
          <a:prstGeom prst="rect">
            <a:avLst/>
          </a:prstGeom>
          <a:noFill/>
        </p:spPr>
        <p:txBody>
          <a:bodyPr wrap="square" lIns="0" tIns="0" rIns="0" bIns="0" rtlCol="0">
            <a:spAutoFit/>
          </a:bodyPr>
          <a:lstStyle/>
          <a:p>
            <a:endParaRPr lang="en-US" sz="1600" b="0" dirty="0">
              <a:solidFill>
                <a:schemeClr val="tx2"/>
              </a:solidFill>
            </a:endParaRPr>
          </a:p>
        </p:txBody>
      </p:sp>
      <p:sp>
        <p:nvSpPr>
          <p:cNvPr id="22" name="text" descr="{&quot;templafy&quot;:{&quot;binding&quot;:&quot;UserProfile.Email&quot;,&quot;type&quot;:&quot;text&quot;}}" title="UserProfile.Email">
            <a:extLst>
              <a:ext uri="{FF2B5EF4-FFF2-40B4-BE49-F238E27FC236}">
                <a16:creationId xmlns:a16="http://schemas.microsoft.com/office/drawing/2014/main" id="{8424D9F1-11E3-4AA6-8A44-7DE70A57F0D8}"/>
              </a:ext>
            </a:extLst>
          </p:cNvPr>
          <p:cNvSpPr txBox="1"/>
          <p:nvPr userDrawn="1"/>
        </p:nvSpPr>
        <p:spPr>
          <a:xfrm>
            <a:off x="7043738" y="5052588"/>
            <a:ext cx="3573462" cy="246221"/>
          </a:xfrm>
          <a:prstGeom prst="rect">
            <a:avLst/>
          </a:prstGeom>
          <a:noFill/>
        </p:spPr>
        <p:txBody>
          <a:bodyPr wrap="square" lIns="0" tIns="0" rIns="0" bIns="0" rtlCol="0">
            <a:spAutoFit/>
          </a:bodyPr>
          <a:lstStyle/>
          <a:p>
            <a:endParaRPr lang="en-US" sz="1600" b="0" dirty="0">
              <a:solidFill>
                <a:schemeClr val="tx2"/>
              </a:solidFill>
            </a:endParaRPr>
          </a:p>
        </p:txBody>
      </p:sp>
      <p:cxnSp>
        <p:nvCxnSpPr>
          <p:cNvPr id="14" name="Straight Connector 13">
            <a:extLst>
              <a:ext uri="{FF2B5EF4-FFF2-40B4-BE49-F238E27FC236}">
                <a16:creationId xmlns:a16="http://schemas.microsoft.com/office/drawing/2014/main" id="{318A1C3A-8ED6-490F-A84D-1746F472289A}"/>
              </a:ext>
            </a:extLst>
          </p:cNvPr>
          <p:cNvCxnSpPr>
            <a:cxnSpLocks/>
          </p:cNvCxnSpPr>
          <p:nvPr userDrawn="1"/>
        </p:nvCxnSpPr>
        <p:spPr>
          <a:xfrm flipH="1">
            <a:off x="0" y="6538762"/>
            <a:ext cx="96916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8AE996-741F-42C6-B12A-16D74EE52D44}"/>
              </a:ext>
            </a:extLst>
          </p:cNvPr>
          <p:cNvCxnSpPr>
            <a:cxnSpLocks/>
          </p:cNvCxnSpPr>
          <p:nvPr userDrawn="1"/>
        </p:nvCxnSpPr>
        <p:spPr>
          <a:xfrm flipH="1">
            <a:off x="11577512" y="6534000"/>
            <a:ext cx="2889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AE0577-D8AA-4F8B-9F4B-0389680206C9}"/>
              </a:ext>
            </a:extLst>
          </p:cNvPr>
          <p:cNvCxnSpPr>
            <a:cxnSpLocks/>
          </p:cNvCxnSpPr>
          <p:nvPr userDrawn="1"/>
        </p:nvCxnSpPr>
        <p:spPr>
          <a:xfrm>
            <a:off x="11868952" y="0"/>
            <a:ext cx="0" cy="65413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5A65BBB4-30E9-4145-8860-C95F9F56AE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1690" y="6364993"/>
            <a:ext cx="1871297" cy="372397"/>
          </a:xfrm>
          <a:prstGeom prst="rect">
            <a:avLst/>
          </a:prstGeom>
        </p:spPr>
      </p:pic>
      <p:sp>
        <p:nvSpPr>
          <p:cNvPr id="15" name="TextBox 14">
            <a:extLst>
              <a:ext uri="{FF2B5EF4-FFF2-40B4-BE49-F238E27FC236}">
                <a16:creationId xmlns:a16="http://schemas.microsoft.com/office/drawing/2014/main" id="{46AA0254-464D-E244-8DA1-72F2A1E083A8}"/>
              </a:ext>
            </a:extLst>
          </p:cNvPr>
          <p:cNvSpPr txBox="1"/>
          <p:nvPr userDrawn="1"/>
        </p:nvSpPr>
        <p:spPr>
          <a:xfrm>
            <a:off x="647700" y="5505329"/>
            <a:ext cx="10632076" cy="492443"/>
          </a:xfrm>
          <a:prstGeom prst="rect">
            <a:avLst/>
          </a:prstGeom>
          <a:noFill/>
        </p:spPr>
        <p:txBody>
          <a:bodyPr wrap="square" lIns="0" tIns="0" rIns="0" bIns="0" rtlCol="0">
            <a:spAutoFit/>
          </a:bodyPr>
          <a:lstStyle/>
          <a:p>
            <a:pPr algn="just"/>
            <a:r>
              <a:rPr lang="en-US" sz="8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This document/email has been prepared by Colliers for advertising and general information only. Colliers makes no guarantees, representations or warranties of any kind, expressed or implied, regarding the information including, but not limited to, warranties of content, accuracy and reliability. Any interested party should undertake their own inquiries as to the accuracy of the information. Colliers excludes unequivocally all inferred or implied terms, conditions and warranties arising out of this document and excludes all liability for loss and damages arising there from. This publication is the copyrighted property of Colliers and /or its licensor(s). © 2022. All rights reserved. This communication is not intended to cause or induce breach of an existing listing agreement.</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699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7" name="Footer Placeholder 6">
            <a:extLst>
              <a:ext uri="{FF2B5EF4-FFF2-40B4-BE49-F238E27FC236}">
                <a16:creationId xmlns:a16="http://schemas.microsoft.com/office/drawing/2014/main" id="{79E05B47-2799-4F24-BE0A-4FE972C0E03E}"/>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8" name="Slide Number Placeholder 7">
            <a:extLst>
              <a:ext uri="{FF2B5EF4-FFF2-40B4-BE49-F238E27FC236}">
                <a16:creationId xmlns:a16="http://schemas.microsoft.com/office/drawing/2014/main" id="{41F7DC19-0DD8-4930-A227-ED70FE4E49D3}"/>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
        <p:nvSpPr>
          <p:cNvPr id="4" name="Content Placeholder 3">
            <a:extLst>
              <a:ext uri="{FF2B5EF4-FFF2-40B4-BE49-F238E27FC236}">
                <a16:creationId xmlns:a16="http://schemas.microsoft.com/office/drawing/2014/main" id="{4DE4CAC1-E893-4219-9AA4-64F5EDA29707}"/>
              </a:ext>
            </a:extLst>
          </p:cNvPr>
          <p:cNvSpPr>
            <a:spLocks noGrp="1"/>
          </p:cNvSpPr>
          <p:nvPr>
            <p:ph sz="quarter" idx="13" hasCustomPrompt="1"/>
          </p:nvPr>
        </p:nvSpPr>
        <p:spPr>
          <a:xfrm>
            <a:off x="647525" y="2046287"/>
            <a:ext cx="10895187" cy="416242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83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ersity Slide ONLY">
    <p:spTree>
      <p:nvGrpSpPr>
        <p:cNvPr id="1" name=""/>
        <p:cNvGrpSpPr/>
        <p:nvPr/>
      </p:nvGrpSpPr>
      <p:grpSpPr>
        <a:xfrm>
          <a:off x="0" y="0"/>
          <a:ext cx="0" cy="0"/>
          <a:chOff x="0" y="0"/>
          <a:chExt cx="0" cy="0"/>
        </a:xfrm>
      </p:grpSpPr>
      <p:pic>
        <p:nvPicPr>
          <p:cNvPr id="4" name="Picture 3" descr="A picture containing text, indoor, floor, ceiling&#10;&#10;Description automatically generated">
            <a:extLst>
              <a:ext uri="{FF2B5EF4-FFF2-40B4-BE49-F238E27FC236}">
                <a16:creationId xmlns:a16="http://schemas.microsoft.com/office/drawing/2014/main" id="{6264FE71-8A0D-9A42-9EC2-FAE89A4E22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374"/>
            <a:ext cx="12193056" cy="6894576"/>
          </a:xfrm>
          <a:prstGeom prst="rect">
            <a:avLst/>
          </a:prstGeom>
        </p:spPr>
      </p:pic>
    </p:spTree>
    <p:extLst>
      <p:ext uri="{BB962C8B-B14F-4D97-AF65-F5344CB8AC3E}">
        <p14:creationId xmlns:p14="http://schemas.microsoft.com/office/powerpoint/2010/main" val="39539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BD0A6F2-33B9-468B-8C33-5C911B4BB8BE}"/>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7" name="Slide Number Placeholder 6">
            <a:extLst>
              <a:ext uri="{FF2B5EF4-FFF2-40B4-BE49-F238E27FC236}">
                <a16:creationId xmlns:a16="http://schemas.microsoft.com/office/drawing/2014/main" id="{6B2FDCF0-F248-4239-8E0C-3CE19B47CBD3}"/>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4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67579" y="1608016"/>
            <a:ext cx="278683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Arial" panose="020B0604020202020204" pitchFamily="34" charset="0"/>
                <a:cs typeface="Arial" panose="020B0604020202020204" pitchFamily="34" charset="0"/>
              </a:rPr>
              <a:t>PICTURES</a:t>
            </a:r>
            <a:br>
              <a:rPr lang="en-US" sz="900" dirty="0">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Insert corporate picture from Templafy</a:t>
            </a:r>
            <a:endParaRPr lang="en-US"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1.</a:t>
            </a:r>
            <a:r>
              <a:rPr lang="en-US" altLang="da-DK" sz="900" b="0" noProof="1">
                <a:solidFill>
                  <a:schemeClr val="tx1"/>
                </a:solidFill>
                <a:latin typeface="Arial" panose="020B0604020202020204" pitchFamily="34" charset="0"/>
                <a:cs typeface="Arial" panose="020B0604020202020204" pitchFamily="34" charset="0"/>
              </a:rPr>
              <a:t> Click the blue </a:t>
            </a:r>
            <a:r>
              <a:rPr lang="en-US" altLang="da-DK" sz="900" b="1" baseline="0" noProof="1">
                <a:solidFill>
                  <a:schemeClr val="tx1"/>
                </a:solidFill>
                <a:latin typeface="Arial" panose="020B0604020202020204" pitchFamily="34" charset="0"/>
                <a:cs typeface="Arial" panose="020B0604020202020204" pitchFamily="34" charset="0"/>
              </a:rPr>
              <a:t>Templafy </a:t>
            </a:r>
            <a:r>
              <a:rPr lang="en-US" altLang="da-DK" sz="900" b="0" baseline="0" noProof="1">
                <a:solidFill>
                  <a:schemeClr val="tx1"/>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2. </a:t>
            </a:r>
            <a:r>
              <a:rPr lang="en-US" altLang="da-DK" sz="900" b="0" baseline="0" noProof="1">
                <a:solidFill>
                  <a:schemeClr val="tx1"/>
                </a:solidFill>
                <a:latin typeface="Arial" panose="020B0604020202020204" pitchFamily="34" charset="0"/>
                <a:cs typeface="Arial" panose="020B0604020202020204" pitchFamily="34" charset="0"/>
              </a:rPr>
              <a:t>In the dropdown, click </a:t>
            </a:r>
            <a:r>
              <a:rPr lang="en-US" altLang="da-DK" sz="900" b="1" baseline="0" noProof="1">
                <a:solidFill>
                  <a:schemeClr val="tx1"/>
                </a:solidFill>
                <a:latin typeface="Arial" panose="020B0604020202020204" pitchFamily="34" charset="0"/>
                <a:cs typeface="Arial" panose="020B0604020202020204" pitchFamily="34" charset="0"/>
              </a:rPr>
              <a:t>Images</a:t>
            </a:r>
            <a:r>
              <a:rPr lang="en-US" altLang="da-DK" sz="900" b="0" baseline="0" noProof="1">
                <a:solidFill>
                  <a:schemeClr val="tx1"/>
                </a:solidFill>
                <a:latin typeface="Arial" panose="020B0604020202020204" pitchFamily="34" charset="0"/>
                <a:cs typeface="Arial" panose="020B0604020202020204" pitchFamily="34" charset="0"/>
              </a:rPr>
              <a:t>,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or click the </a:t>
            </a:r>
            <a:r>
              <a:rPr lang="en-US" altLang="da-DK" sz="900" b="1" baseline="0" noProof="1">
                <a:solidFill>
                  <a:schemeClr val="tx1"/>
                </a:solidFill>
                <a:latin typeface="Arial" panose="020B0604020202020204" pitchFamily="34" charset="0"/>
                <a:cs typeface="Arial" panose="020B0604020202020204" pitchFamily="34" charset="0"/>
              </a:rPr>
              <a:t>Images </a:t>
            </a:r>
            <a:r>
              <a:rPr lang="en-US" altLang="da-DK" sz="900" b="0" i="0" baseline="0" noProof="1">
                <a:solidFill>
                  <a:schemeClr val="tx1"/>
                </a:solidFill>
                <a:latin typeface="Arial" panose="020B0604020202020204" pitchFamily="34" charset="0"/>
                <a:cs typeface="Arial" panose="020B0604020202020204" pitchFamily="34" charset="0"/>
              </a:rPr>
              <a:t>button</a:t>
            </a:r>
            <a:r>
              <a:rPr lang="en-US" altLang="da-DK" sz="900" b="0" baseline="0" noProof="1">
                <a:solidFill>
                  <a:schemeClr val="tx1"/>
                </a:solidFill>
                <a:latin typeface="Arial" panose="020B0604020202020204" pitchFamily="34" charset="0"/>
                <a:cs typeface="Arial" panose="020B0604020202020204" pitchFamily="34" charset="0"/>
              </a:rPr>
              <a:t> in the Templafy pane on the right side of the screen</a:t>
            </a:r>
            <a:endParaRPr lang="en-US"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U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a:t>
            </a:r>
            <a:r>
              <a:rPr lang="en-US" altLang="da-DK" sz="900" b="1" noProof="1">
                <a:solidFill>
                  <a:schemeClr val="tx1"/>
                </a:solidFill>
                <a:latin typeface="Arial" panose="020B0604020202020204" pitchFamily="34" charset="0"/>
                <a:cs typeface="Arial" panose="020B0604020202020204" pitchFamily="34" charset="0"/>
              </a:rPr>
              <a:t>Crop</a:t>
            </a:r>
            <a:r>
              <a:rPr lang="en-US" altLang="da-DK" sz="900" b="0" noProof="1">
                <a:solidFill>
                  <a:schemeClr val="tx1"/>
                </a:solidFill>
                <a:latin typeface="Arial" panose="020B0604020202020204" pitchFamily="34" charset="0"/>
                <a:cs typeface="Arial" panose="020B0604020202020204" pitchFamily="34" charset="0"/>
              </a:rPr>
              <a:t> to change size or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If you want to scale the picture,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hold </a:t>
            </a:r>
            <a:r>
              <a:rPr lang="en-US" altLang="da-DK" sz="900" b="1" noProof="1">
                <a:solidFill>
                  <a:schemeClr val="tx1"/>
                </a:solidFill>
                <a:latin typeface="Arial" panose="020B0604020202020204" pitchFamily="34" charset="0"/>
                <a:cs typeface="Arial" panose="020B0604020202020204" pitchFamily="34" charset="0"/>
              </a:rPr>
              <a:t>SHIFT</a:t>
            </a:r>
            <a:r>
              <a:rPr lang="en-US" altLang="da-DK" sz="900" b="0" noProof="1">
                <a:solidFill>
                  <a:schemeClr val="tx1"/>
                </a:solidFill>
                <a:latin typeface="Arial" panose="020B0604020202020204" pitchFamily="34" charset="0"/>
                <a:cs typeface="Arial" panose="020B0604020202020204" pitchFamily="34" charset="0"/>
              </a:rPr>
              <a:t>-key down while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dragging the corners of the picture</a:t>
            </a:r>
            <a:br>
              <a:rPr lang="en-US" altLang="da-DK" sz="900" b="0" noProof="1">
                <a:solidFill>
                  <a:schemeClr val="tx1"/>
                </a:solidFill>
                <a:latin typeface="Arial" panose="020B0604020202020204" pitchFamily="34" charset="0"/>
                <a:cs typeface="Arial" panose="020B0604020202020204" pitchFamily="34" charset="0"/>
              </a:rPr>
            </a:br>
            <a:endParaRPr lang="en-U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altLang="da-DK" sz="900" b="0" noProof="1">
                <a:solidFill>
                  <a:schemeClr val="tx1"/>
                </a:solidFill>
                <a:latin typeface="Arial" panose="020B0604020202020204" pitchFamily="34" charset="0"/>
                <a:cs typeface="Arial" panose="020B0604020202020204" pitchFamily="34" charset="0"/>
              </a:rPr>
              <a:t>If you delete the picture and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insert a new one, the picture may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lie in front of the text or graphic.</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If this happens, select the picture,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right-click and choose </a:t>
            </a:r>
            <a:r>
              <a:rPr lang="en-US" altLang="da-DK" sz="900" b="1" noProof="1">
                <a:solidFill>
                  <a:schemeClr val="tx1"/>
                </a:solidFill>
                <a:latin typeface="Arial" panose="020B0604020202020204" pitchFamily="34" charset="0"/>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54412" y="187609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539752" y="1613646"/>
            <a:ext cx="228036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Arial" panose="020B0604020202020204" pitchFamily="34" charset="0"/>
                <a:cs typeface="Arial" panose="020B0604020202020204" pitchFamily="34" charset="0"/>
              </a:rPr>
              <a:t>TEXT STYLES</a:t>
            </a:r>
            <a:endParaRPr lang="en-US"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Use the </a:t>
            </a:r>
            <a:r>
              <a:rPr lang="en-US" altLang="da-DK" sz="900" b="1" noProof="1">
                <a:solidFill>
                  <a:schemeClr val="tx1"/>
                </a:solidFill>
                <a:latin typeface="Arial" panose="020B0604020202020204" pitchFamily="34" charset="0"/>
                <a:cs typeface="Arial" panose="020B0604020202020204" pitchFamily="34" charset="0"/>
              </a:rPr>
              <a:t>TAB</a:t>
            </a:r>
            <a:r>
              <a:rPr lang="en-US" altLang="da-DK" sz="900" b="0" noProof="1">
                <a:solidFill>
                  <a:schemeClr val="tx1"/>
                </a:solidFill>
                <a:latin typeface="Arial" panose="020B0604020202020204" pitchFamily="34" charset="0"/>
                <a:cs typeface="Arial" panose="020B0604020202020204" pitchFamily="34" charset="0"/>
              </a:rPr>
              <a:t>-key</a:t>
            </a:r>
            <a:r>
              <a:rPr lang="en-US" altLang="da-DK" sz="900" b="0" baseline="0" noProof="1">
                <a:solidFill>
                  <a:schemeClr val="tx1"/>
                </a:solidFill>
                <a:latin typeface="Arial" panose="020B0604020202020204" pitchFamily="34" charset="0"/>
                <a:cs typeface="Arial" panose="020B0604020202020204" pitchFamily="34" charset="0"/>
              </a:rPr>
              <a:t> to jump through levels. Click </a:t>
            </a:r>
            <a:r>
              <a:rPr lang="en-US" altLang="da-DK" sz="900" b="1" baseline="0" noProof="1">
                <a:solidFill>
                  <a:schemeClr val="tx1"/>
                </a:solidFill>
                <a:latin typeface="Arial" panose="020B0604020202020204" pitchFamily="34" charset="0"/>
                <a:cs typeface="Arial" panose="020B0604020202020204" pitchFamily="34" charset="0"/>
              </a:rPr>
              <a:t>ENTER</a:t>
            </a:r>
            <a:r>
              <a:rPr lang="en-US" altLang="da-DK" sz="900" b="0" baseline="0" noProof="1">
                <a:solidFill>
                  <a:schemeClr val="tx1"/>
                </a:solidFill>
                <a:latin typeface="Arial" panose="020B0604020202020204" pitchFamily="34" charset="0"/>
                <a:cs typeface="Arial" panose="020B0604020202020204" pitchFamily="34" charset="0"/>
              </a:rPr>
              <a:t>, then </a:t>
            </a:r>
            <a:r>
              <a:rPr lang="en-US" altLang="da-DK" sz="900" b="1" baseline="0" noProof="1">
                <a:solidFill>
                  <a:schemeClr val="tx1"/>
                </a:solidFill>
                <a:latin typeface="Arial" panose="020B0604020202020204" pitchFamily="34" charset="0"/>
                <a:cs typeface="Arial" panose="020B0604020202020204" pitchFamily="34" charset="0"/>
              </a:rPr>
              <a:t>TAB</a:t>
            </a:r>
            <a:r>
              <a:rPr lang="en-U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Arial" panose="020B0604020202020204" pitchFamily="34" charset="0"/>
                <a:cs typeface="Arial" panose="020B0604020202020204" pitchFamily="34" charset="0"/>
              </a:rPr>
              <a:t>To go back in levels use </a:t>
            </a:r>
            <a:r>
              <a:rPr lang="en-US" altLang="da-DK" sz="900" b="1" baseline="0" noProof="1">
                <a:solidFill>
                  <a:schemeClr val="tx1"/>
                </a:solidFill>
                <a:latin typeface="Arial" panose="020B0604020202020204" pitchFamily="34" charset="0"/>
                <a:cs typeface="Arial" panose="020B0604020202020204" pitchFamily="34" charset="0"/>
              </a:rPr>
              <a:t>SHIFT-TAB</a:t>
            </a:r>
            <a:endParaRPr lang="en-U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sz="900" noProof="1">
                <a:solidFill>
                  <a:schemeClr val="tx1"/>
                </a:solidFill>
                <a:latin typeface="Arial" panose="020B0604020202020204" pitchFamily="34" charset="0"/>
                <a:cs typeface="Arial" panose="020B0604020202020204" pitchFamily="34" charset="0"/>
              </a:rPr>
              <a:t>Alternatively, </a:t>
            </a:r>
            <a:r>
              <a:rPr lang="en-US" sz="900" b="1" noProof="1">
                <a:solidFill>
                  <a:schemeClr val="tx1"/>
                </a:solidFill>
                <a:latin typeface="Arial" panose="020B0604020202020204" pitchFamily="34" charset="0"/>
                <a:cs typeface="Arial" panose="020B0604020202020204" pitchFamily="34" charset="0"/>
              </a:rPr>
              <a:t>Increase</a:t>
            </a:r>
            <a:r>
              <a:rPr lang="en-US" sz="900" baseline="0" noProof="1">
                <a:solidFill>
                  <a:schemeClr val="tx1"/>
                </a:solidFill>
                <a:latin typeface="Arial" panose="020B0604020202020204" pitchFamily="34" charset="0"/>
                <a:cs typeface="Arial" panose="020B0604020202020204" pitchFamily="34" charset="0"/>
              </a:rPr>
              <a:t> and </a:t>
            </a:r>
            <a:r>
              <a:rPr lang="en-US" sz="900" b="1" baseline="0" noProof="1">
                <a:solidFill>
                  <a:schemeClr val="tx1"/>
                </a:solidFill>
                <a:latin typeface="Arial" panose="020B0604020202020204" pitchFamily="34" charset="0"/>
                <a:cs typeface="Arial" panose="020B0604020202020204" pitchFamily="34" charset="0"/>
              </a:rPr>
              <a:t>Decrease</a:t>
            </a:r>
            <a:br>
              <a:rPr lang="en-US" sz="900" b="1" baseline="0" noProof="1">
                <a:solidFill>
                  <a:schemeClr val="tx1"/>
                </a:solidFill>
                <a:latin typeface="Arial" panose="020B0604020202020204" pitchFamily="34" charset="0"/>
                <a:cs typeface="Arial" panose="020B0604020202020204" pitchFamily="34" charset="0"/>
              </a:rPr>
            </a:br>
            <a:r>
              <a:rPr lang="en-US" sz="900" baseline="0" noProof="1">
                <a:solidFill>
                  <a:schemeClr val="tx1"/>
                </a:solidFill>
                <a:latin typeface="Arial" panose="020B0604020202020204" pitchFamily="34" charset="0"/>
                <a:cs typeface="Arial" panose="020B0604020202020204" pitchFamily="34" charset="0"/>
              </a:rPr>
              <a:t>list level can be used</a:t>
            </a:r>
          </a:p>
          <a:p>
            <a:pPr eaLnBrk="1" hangingPunct="1">
              <a:spcAft>
                <a:spcPts val="600"/>
              </a:spcAft>
              <a:defRPr/>
            </a:pPr>
            <a:endParaRPr lang="en-US" sz="900" baseline="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Arial" panose="020B0604020202020204" pitchFamily="34" charset="0"/>
                <a:cs typeface="Arial" panose="020B0604020202020204" pitchFamily="34" charset="0"/>
              </a:rPr>
              <a:t>Delete bullet for regular text.</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SLIDES &amp; LAYOUTS</a:t>
            </a:r>
            <a:br>
              <a:rPr lang="en-US" altLang="da-DK" sz="900" b="1" noProof="1">
                <a:solidFill>
                  <a:schemeClr val="tx1"/>
                </a:solidFill>
                <a:latin typeface="Arial" panose="020B0604020202020204" pitchFamily="34" charset="0"/>
                <a:cs typeface="Arial" panose="020B0604020202020204" pitchFamily="34" charset="0"/>
              </a:rPr>
            </a:br>
            <a:br>
              <a:rPr lang="en-US" altLang="da-DK" sz="900" b="1"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Click on the menu </a:t>
            </a:r>
            <a:r>
              <a:rPr lang="en-US" altLang="da-DK" sz="900" b="1" noProof="1">
                <a:solidFill>
                  <a:schemeClr val="tx1"/>
                </a:solidFill>
                <a:latin typeface="Arial" panose="020B0604020202020204" pitchFamily="34" charset="0"/>
                <a:cs typeface="Arial" panose="020B0604020202020204" pitchFamily="34" charset="0"/>
              </a:rPr>
              <a:t>New Slide </a:t>
            </a:r>
            <a:r>
              <a:rPr lang="en-US" altLang="da-DK" sz="900" b="0" noProof="1">
                <a:solidFill>
                  <a:schemeClr val="tx1"/>
                </a:solidFill>
                <a:latin typeface="Arial" panose="020B0604020202020204" pitchFamily="34" charset="0"/>
                <a:cs typeface="Arial" panose="020B0604020202020204" pitchFamily="34" charset="0"/>
              </a:rPr>
              <a:t>in the </a:t>
            </a:r>
            <a:r>
              <a:rPr lang="en-US" altLang="da-DK" sz="900" b="1" noProof="1">
                <a:solidFill>
                  <a:schemeClr val="tx1"/>
                </a:solidFill>
                <a:latin typeface="Arial" panose="020B0604020202020204" pitchFamily="34" charset="0"/>
                <a:cs typeface="Arial" panose="020B0604020202020204" pitchFamily="34" charset="0"/>
              </a:rPr>
              <a:t>Home</a:t>
            </a:r>
            <a:r>
              <a:rPr lang="en-US" altLang="da-DK" sz="900" b="0" noProof="1">
                <a:solidFill>
                  <a:schemeClr val="tx1"/>
                </a:solidFill>
                <a:latin typeface="Arial" panose="020B0604020202020204" pitchFamily="34" charset="0"/>
                <a:cs typeface="Arial" panose="020B0604020202020204" pitchFamily="34" charset="0"/>
              </a:rPr>
              <a:t> tab to insert a new slide</a:t>
            </a:r>
            <a:br>
              <a:rPr lang="en-US" altLang="da-DK" sz="900" b="0" noProof="1">
                <a:solidFill>
                  <a:schemeClr val="tx1"/>
                </a:solidFill>
                <a:latin typeface="Arial" panose="020B0604020202020204" pitchFamily="34" charset="0"/>
                <a:cs typeface="Arial" panose="020B0604020202020204" pitchFamily="34" charset="0"/>
              </a:rPr>
            </a:br>
            <a:br>
              <a:rPr lang="en-US" altLang="da-DK" sz="900" b="0" noProof="1">
                <a:solidFill>
                  <a:schemeClr val="tx1"/>
                </a:solidFill>
                <a:latin typeface="Arial" panose="020B0604020202020204" pitchFamily="34" charset="0"/>
                <a:cs typeface="Arial" panose="020B0604020202020204" pitchFamily="34" charset="0"/>
              </a:rPr>
            </a:br>
            <a:r>
              <a:rPr lang="en-US" altLang="da-DK" sz="900" b="1" noProof="1">
                <a:solidFill>
                  <a:schemeClr val="tx1"/>
                </a:solidFill>
                <a:latin typeface="Arial" panose="020B0604020202020204" pitchFamily="34" charset="0"/>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Click on the arrow next to </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Layout</a:t>
            </a:r>
            <a:b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to view a dropdown menu of possible slide layouts</a:t>
            </a:r>
            <a:br>
              <a:rPr lang="en-US" altLang="da-DK" sz="900" b="0" baseline="0" noProof="1">
                <a:solidFill>
                  <a:schemeClr val="tx1"/>
                </a:solidFill>
                <a:latin typeface="Arial" panose="020B0604020202020204" pitchFamily="34" charset="0"/>
                <a:cs typeface="Arial" panose="020B0604020202020204" pitchFamily="34" charset="0"/>
              </a:rPr>
            </a:br>
            <a:br>
              <a:rPr lang="en-US" altLang="da-DK" sz="900" b="0" baseline="0" noProof="1">
                <a:solidFill>
                  <a:schemeClr val="tx1"/>
                </a:solidFill>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Arial" panose="020B0604020202020204" pitchFamily="34" charset="0"/>
                <a:cs typeface="Arial" panose="020B0604020202020204" pitchFamily="34" charset="0"/>
              </a:rPr>
              <a:t>Click the </a:t>
            </a:r>
            <a:r>
              <a:rPr lang="en-US" altLang="da-DK" sz="900" b="1" baseline="0" noProof="1">
                <a:solidFill>
                  <a:schemeClr val="tx1"/>
                </a:solidFill>
                <a:latin typeface="Arial" panose="020B0604020202020204" pitchFamily="34" charset="0"/>
                <a:cs typeface="Arial" panose="020B0604020202020204" pitchFamily="34" charset="0"/>
              </a:rPr>
              <a:t>Reset </a:t>
            </a:r>
            <a:r>
              <a:rPr lang="en-US" altLang="da-DK" sz="900" noProof="1">
                <a:solidFill>
                  <a:schemeClr val="tx1"/>
                </a:solidFill>
                <a:latin typeface="Arial" panose="020B0604020202020204" pitchFamily="34" charset="0"/>
                <a:cs typeface="Arial" panose="020B0604020202020204" pitchFamily="34" charset="0"/>
              </a:rPr>
              <a:t>menu to reset position, size</a:t>
            </a:r>
            <a:r>
              <a:rPr lang="en-US" altLang="da-DK" sz="900" baseline="0" noProof="1">
                <a:solidFill>
                  <a:schemeClr val="tx1"/>
                </a:solidFill>
                <a:latin typeface="Arial" panose="020B0604020202020204" pitchFamily="34" charset="0"/>
                <a:cs typeface="Arial" panose="020B0604020202020204" pitchFamily="34" charset="0"/>
              </a:rPr>
              <a:t> and formatting of the </a:t>
            </a:r>
            <a:br>
              <a:rPr lang="en-US" altLang="da-DK" sz="900" baseline="0" noProof="1">
                <a:solidFill>
                  <a:schemeClr val="tx1"/>
                </a:solidFill>
                <a:latin typeface="Arial" panose="020B0604020202020204" pitchFamily="34" charset="0"/>
                <a:cs typeface="Arial" panose="020B0604020202020204" pitchFamily="34" charset="0"/>
              </a:rPr>
            </a:br>
            <a:r>
              <a:rPr lang="en-US"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en-U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US" altLang="da-DK" sz="900" b="0" noProof="1">
              <a:solidFill>
                <a:schemeClr val="tx1"/>
              </a:solidFill>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859631" y="3322850"/>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860172" y="2599667"/>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254412" y="3118826"/>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866053" y="4313402"/>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866053" y="5641555"/>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7310433" y="3928566"/>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729773" y="1608016"/>
            <a:ext cx="235824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Arial" panose="020B0604020202020204" pitchFamily="34" charset="0"/>
                <a:cs typeface="Arial" panose="020B0604020202020204" pitchFamily="34" charset="0"/>
              </a:rPr>
              <a:t>HEADER &amp; FOOTER</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Click on </a:t>
            </a:r>
            <a:r>
              <a:rPr lang="en-US" altLang="da-DK" sz="900" b="1" noProof="1">
                <a:solidFill>
                  <a:schemeClr val="tx1"/>
                </a:solidFill>
                <a:latin typeface="Arial" panose="020B0604020202020204" pitchFamily="34" charset="0"/>
                <a:cs typeface="Arial" panose="020B0604020202020204" pitchFamily="34" charset="0"/>
              </a:rPr>
              <a:t>Header and Footer </a:t>
            </a:r>
            <a:r>
              <a:rPr lang="en-US" altLang="da-DK" sz="900" b="0" noProof="1">
                <a:solidFill>
                  <a:schemeClr val="tx1"/>
                </a:solidFill>
                <a:latin typeface="Arial" panose="020B0604020202020204" pitchFamily="34" charset="0"/>
                <a:cs typeface="Arial" panose="020B0604020202020204" pitchFamily="34" charset="0"/>
              </a:rPr>
              <a:t>in the </a:t>
            </a:r>
            <a:r>
              <a:rPr lang="en-US" altLang="da-DK" sz="900" b="1" noProof="1">
                <a:solidFill>
                  <a:schemeClr val="tx1"/>
                </a:solidFill>
                <a:latin typeface="Arial" panose="020B0604020202020204" pitchFamily="34" charset="0"/>
                <a:cs typeface="Arial" panose="020B0604020202020204" pitchFamily="34" charset="0"/>
              </a:rPr>
              <a:t>Insert</a:t>
            </a:r>
            <a:r>
              <a:rPr lang="en-US" altLang="da-DK" sz="9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Click </a:t>
            </a:r>
            <a:r>
              <a:rPr lang="en-US" altLang="da-DK" sz="900" b="1" noProof="1">
                <a:solidFill>
                  <a:schemeClr val="tx1"/>
                </a:solidFill>
                <a:latin typeface="Arial" panose="020B0604020202020204" pitchFamily="34" charset="0"/>
                <a:cs typeface="Arial" panose="020B0604020202020204" pitchFamily="34" charset="0"/>
              </a:rPr>
              <a:t>Apply to All </a:t>
            </a:r>
            <a:r>
              <a:rPr lang="en-US" altLang="da-DK" sz="900" b="0" noProof="1">
                <a:solidFill>
                  <a:schemeClr val="tx1"/>
                </a:solidFill>
                <a:latin typeface="Arial" panose="020B0604020202020204" pitchFamily="34" charset="0"/>
                <a:cs typeface="Arial" panose="020B0604020202020204" pitchFamily="34" charset="0"/>
              </a:rPr>
              <a:t>or </a:t>
            </a:r>
            <a:r>
              <a:rPr lang="en-US" altLang="da-DK" sz="900" b="1" noProof="1">
                <a:solidFill>
                  <a:schemeClr val="tx1"/>
                </a:solidFill>
                <a:latin typeface="Arial" panose="020B0604020202020204" pitchFamily="34" charset="0"/>
                <a:cs typeface="Arial" panose="020B0604020202020204" pitchFamily="34" charset="0"/>
              </a:rPr>
              <a:t>Apply</a:t>
            </a:r>
            <a:r>
              <a:rPr lang="en-US" altLang="da-DK" sz="900" b="0" noProof="1">
                <a:solidFill>
                  <a:schemeClr val="tx1"/>
                </a:solidFill>
                <a:latin typeface="Arial" panose="020B0604020202020204" pitchFamily="34" charset="0"/>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Arial" panose="020B0604020202020204" pitchFamily="34" charset="0"/>
                <a:cs typeface="Arial" panose="020B0604020202020204" pitchFamily="34" charset="0"/>
              </a:rPr>
              <a:t>GRIDLINES</a:t>
            </a:r>
            <a:endParaRPr lang="en-US"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Click the </a:t>
            </a:r>
            <a:r>
              <a:rPr lang="en-US" altLang="da-DK" sz="900" b="1" noProof="1">
                <a:solidFill>
                  <a:schemeClr val="tx1"/>
                </a:solidFill>
                <a:latin typeface="Arial" panose="020B0604020202020204" pitchFamily="34" charset="0"/>
                <a:cs typeface="Arial" panose="020B0604020202020204" pitchFamily="34" charset="0"/>
              </a:rPr>
              <a:t>View</a:t>
            </a:r>
            <a:r>
              <a:rPr lang="en-US" altLang="da-DK" sz="900" b="0" noProof="1">
                <a:solidFill>
                  <a:schemeClr val="tx1"/>
                </a:solidFill>
                <a:latin typeface="Arial" panose="020B0604020202020204" pitchFamily="34" charset="0"/>
                <a:cs typeface="Arial" panose="020B0604020202020204" pitchFamily="34" charset="0"/>
              </a:rPr>
              <a:t> tab and set tick mark next to </a:t>
            </a:r>
            <a:r>
              <a:rPr lang="en-US" altLang="da-DK" sz="900" b="1" noProof="1">
                <a:solidFill>
                  <a:schemeClr val="tx1"/>
                </a:solidFill>
                <a:latin typeface="Arial" panose="020B0604020202020204" pitchFamily="34" charset="0"/>
                <a:cs typeface="Arial" panose="020B0604020202020204" pitchFamily="34" charset="0"/>
              </a:rPr>
              <a:t>Guides</a:t>
            </a:r>
            <a:endParaRPr lang="en-U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Alt + F9 </a:t>
            </a:r>
            <a:r>
              <a:rPr lang="en-US" altLang="da-DK" sz="900" b="0" noProof="1">
                <a:solidFill>
                  <a:schemeClr val="tx1"/>
                </a:solidFill>
                <a:latin typeface="Arial" panose="020B0604020202020204" pitchFamily="34" charset="0"/>
                <a:cs typeface="Arial" panose="020B0604020202020204" pitchFamily="34" charset="0"/>
              </a:rPr>
              <a:t>for quick view of guides</a:t>
            </a:r>
          </a:p>
          <a:p>
            <a:pPr eaLnBrk="1" hangingPunct="1">
              <a:spcAft>
                <a:spcPts val="600"/>
              </a:spcAft>
              <a:defRPr/>
            </a:pPr>
            <a:endParaRPr lang="en-US"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Arial" panose="020B0604020202020204" pitchFamily="34" charset="0"/>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Arial" panose="020B0604020202020204" pitchFamily="34" charset="0"/>
                <a:cs typeface="Arial" panose="020B0604020202020204" pitchFamily="34" charset="0"/>
              </a:rPr>
              <a:t>Insert predefined slides and elements from the Templafy button. Choose </a:t>
            </a:r>
            <a:r>
              <a:rPr lang="en-US" altLang="da-DK" sz="900" b="1" noProof="1">
                <a:solidFill>
                  <a:schemeClr val="tx1"/>
                </a:solidFill>
                <a:latin typeface="Arial" panose="020B0604020202020204" pitchFamily="34" charset="0"/>
                <a:cs typeface="Arial" panose="020B0604020202020204" pitchFamily="34" charset="0"/>
              </a:rPr>
              <a:t>Slides</a:t>
            </a:r>
            <a:r>
              <a:rPr lang="en-US" altLang="da-DK" sz="900" b="0" noProof="1">
                <a:solidFill>
                  <a:schemeClr val="tx1"/>
                </a:solidFill>
                <a:latin typeface="Arial" panose="020B0604020202020204" pitchFamily="34" charset="0"/>
                <a:cs typeface="Arial" panose="020B0604020202020204" pitchFamily="34" charset="0"/>
              </a:rPr>
              <a:t> and </a:t>
            </a:r>
            <a:r>
              <a:rPr lang="en-US" altLang="da-DK" sz="900" b="1" noProof="1">
                <a:solidFill>
                  <a:schemeClr val="tx1"/>
                </a:solidFill>
                <a:latin typeface="Arial" panose="020B0604020202020204" pitchFamily="34" charset="0"/>
                <a:cs typeface="Arial" panose="020B0604020202020204" pitchFamily="34" charset="0"/>
              </a:rPr>
              <a:t>Slide elements </a:t>
            </a:r>
            <a:r>
              <a:rPr lang="en-US" altLang="da-DK" sz="900" b="0" noProof="1">
                <a:solidFill>
                  <a:schemeClr val="tx1"/>
                </a:solidFill>
                <a:latin typeface="Arial" panose="020B0604020202020204" pitchFamily="34" charset="0"/>
                <a:cs typeface="Arial" panose="020B0604020202020204" pitchFamily="34" charset="0"/>
              </a:rPr>
              <a:t>from the dropdown menu or from the buttons in the Templafy pane on the right side of the screen</a:t>
            </a:r>
            <a:endParaRPr lang="en-US" altLang="da-DK" sz="900" b="1" noProof="1">
              <a:solidFill>
                <a:schemeClr val="tx1"/>
              </a:solidFill>
              <a:latin typeface="Arial" panose="020B0604020202020204" pitchFamily="34" charset="0"/>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Arial" panose="020B0604020202020204" pitchFamily="34" charset="0"/>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1266198" y="4635849"/>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866052" y="5077014"/>
            <a:ext cx="475428" cy="176762"/>
          </a:xfrm>
          <a:prstGeom prst="rect">
            <a:avLst/>
          </a:prstGeom>
        </p:spPr>
      </p:pic>
    </p:spTree>
    <p:extLst>
      <p:ext uri="{BB962C8B-B14F-4D97-AF65-F5344CB8AC3E}">
        <p14:creationId xmlns:p14="http://schemas.microsoft.com/office/powerpoint/2010/main" val="21582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Tree>
    <p:extLst>
      <p:ext uri="{BB962C8B-B14F-4D97-AF65-F5344CB8AC3E}">
        <p14:creationId xmlns:p14="http://schemas.microsoft.com/office/powerpoint/2010/main" val="16531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8E2D1B06-1447-4CFF-9AB2-DAE8C97B0E95}"/>
              </a:ext>
            </a:extLst>
          </p:cNvPr>
          <p:cNvSpPr>
            <a:spLocks noGrp="1"/>
          </p:cNvSpPr>
          <p:nvPr>
            <p:ph type="pic" sz="quarter" idx="13" hasCustomPrompt="1"/>
          </p:nvPr>
        </p:nvSpPr>
        <p:spPr>
          <a:xfrm>
            <a:off x="5986463" y="-1"/>
            <a:ext cx="6205538" cy="6858001"/>
          </a:xfrm>
          <a:custGeom>
            <a:avLst/>
            <a:gdLst>
              <a:gd name="connsiteX0" fmla="*/ 111916 w 6205538"/>
              <a:gd name="connsiteY0" fmla="*/ 6545780 h 6858001"/>
              <a:gd name="connsiteX1" fmla="*/ 6205538 w 6205538"/>
              <a:gd name="connsiteY1" fmla="*/ 6545780 h 6858001"/>
              <a:gd name="connsiteX2" fmla="*/ 6205538 w 6205538"/>
              <a:gd name="connsiteY2" fmla="*/ 6858001 h 6858001"/>
              <a:gd name="connsiteX3" fmla="*/ 2 w 6205538"/>
              <a:gd name="connsiteY3" fmla="*/ 6858001 h 6858001"/>
              <a:gd name="connsiteX4" fmla="*/ 2 w 6205538"/>
              <a:gd name="connsiteY4" fmla="*/ 6546192 h 6858001"/>
              <a:gd name="connsiteX5" fmla="*/ 111916 w 6205538"/>
              <a:gd name="connsiteY5" fmla="*/ 6546192 h 6858001"/>
              <a:gd name="connsiteX6" fmla="*/ 4706313 w 6205538"/>
              <a:gd name="connsiteY6" fmla="*/ 311073 h 6858001"/>
              <a:gd name="connsiteX7" fmla="*/ 4630737 w 6205538"/>
              <a:gd name="connsiteY7" fmla="*/ 386649 h 6858001"/>
              <a:gd name="connsiteX8" fmla="*/ 4630737 w 6205538"/>
              <a:gd name="connsiteY8" fmla="*/ 960381 h 6858001"/>
              <a:gd name="connsiteX9" fmla="*/ 4706313 w 6205538"/>
              <a:gd name="connsiteY9" fmla="*/ 1035957 h 6858001"/>
              <a:gd name="connsiteX10" fmla="*/ 5826943 w 6205538"/>
              <a:gd name="connsiteY10" fmla="*/ 1035957 h 6858001"/>
              <a:gd name="connsiteX11" fmla="*/ 5902519 w 6205538"/>
              <a:gd name="connsiteY11" fmla="*/ 960381 h 6858001"/>
              <a:gd name="connsiteX12" fmla="*/ 5902519 w 6205538"/>
              <a:gd name="connsiteY12" fmla="*/ 386649 h 6858001"/>
              <a:gd name="connsiteX13" fmla="*/ 5826943 w 6205538"/>
              <a:gd name="connsiteY13" fmla="*/ 311073 h 6858001"/>
              <a:gd name="connsiteX14" fmla="*/ 0 w 6205538"/>
              <a:gd name="connsiteY14" fmla="*/ 0 h 6858001"/>
              <a:gd name="connsiteX15" fmla="*/ 14287 w 6205538"/>
              <a:gd name="connsiteY15" fmla="*/ 0 h 6858001"/>
              <a:gd name="connsiteX16" fmla="*/ 14287 w 6205538"/>
              <a:gd name="connsiteY16" fmla="*/ 1 h 6858001"/>
              <a:gd name="connsiteX17" fmla="*/ 6205538 w 6205538"/>
              <a:gd name="connsiteY17" fmla="*/ 1 h 6858001"/>
              <a:gd name="connsiteX18" fmla="*/ 6205538 w 6205538"/>
              <a:gd name="connsiteY18" fmla="*/ 6531380 h 6858001"/>
              <a:gd name="connsiteX19" fmla="*/ 14287 w 6205538"/>
              <a:gd name="connsiteY19" fmla="*/ 6531380 h 6858001"/>
              <a:gd name="connsiteX20" fmla="*/ 14287 w 6205538"/>
              <a:gd name="connsiteY20" fmla="*/ 6531792 h 6858001"/>
              <a:gd name="connsiteX21" fmla="*/ 2 w 6205538"/>
              <a:gd name="connsiteY21" fmla="*/ 6531792 h 6858001"/>
              <a:gd name="connsiteX22" fmla="*/ 2 w 6205538"/>
              <a:gd name="connsiteY22" fmla="*/ 5563739 h 6858001"/>
              <a:gd name="connsiteX23" fmla="*/ 219076 w 6205538"/>
              <a:gd name="connsiteY23" fmla="*/ 5563739 h 6858001"/>
              <a:gd name="connsiteX24" fmla="*/ 219076 w 6205538"/>
              <a:gd name="connsiteY24" fmla="*/ 5558976 h 6858001"/>
              <a:gd name="connsiteX25" fmla="*/ 219076 w 6205538"/>
              <a:gd name="connsiteY25" fmla="*/ 4271223 h 6858001"/>
              <a:gd name="connsiteX26" fmla="*/ 219076 w 6205538"/>
              <a:gd name="connsiteY26" fmla="*/ 4266460 h 6858001"/>
              <a:gd name="connsiteX27" fmla="*/ 2 w 6205538"/>
              <a:gd name="connsiteY27" fmla="*/ 4266460 h 6858001"/>
              <a:gd name="connsiteX28" fmla="*/ 2 w 6205538"/>
              <a:gd name="connsiteY28" fmla="*/ 1 h 6858001"/>
              <a:gd name="connsiteX29" fmla="*/ 0 w 6205538"/>
              <a:gd name="connsiteY2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05538" h="6858001">
                <a:moveTo>
                  <a:pt x="111916" y="6545780"/>
                </a:moveTo>
                <a:lnTo>
                  <a:pt x="6205538" y="6545780"/>
                </a:lnTo>
                <a:lnTo>
                  <a:pt x="6205538" y="6858001"/>
                </a:lnTo>
                <a:lnTo>
                  <a:pt x="2" y="6858001"/>
                </a:lnTo>
                <a:lnTo>
                  <a:pt x="2" y="6546192"/>
                </a:lnTo>
                <a:lnTo>
                  <a:pt x="111916" y="6546192"/>
                </a:lnTo>
                <a:close/>
                <a:moveTo>
                  <a:pt x="4706313" y="311073"/>
                </a:moveTo>
                <a:cubicBezTo>
                  <a:pt x="4664574" y="311073"/>
                  <a:pt x="4630737" y="344910"/>
                  <a:pt x="4630737" y="386649"/>
                </a:cubicBezTo>
                <a:lnTo>
                  <a:pt x="4630737" y="960381"/>
                </a:lnTo>
                <a:cubicBezTo>
                  <a:pt x="4630737" y="1002120"/>
                  <a:pt x="4664574" y="1035957"/>
                  <a:pt x="4706313" y="1035957"/>
                </a:cubicBezTo>
                <a:lnTo>
                  <a:pt x="5826943" y="1035957"/>
                </a:lnTo>
                <a:cubicBezTo>
                  <a:pt x="5868682" y="1035957"/>
                  <a:pt x="5902519" y="1002120"/>
                  <a:pt x="5902519" y="960381"/>
                </a:cubicBezTo>
                <a:lnTo>
                  <a:pt x="5902519" y="386649"/>
                </a:lnTo>
                <a:cubicBezTo>
                  <a:pt x="5902519" y="344910"/>
                  <a:pt x="5868682" y="311073"/>
                  <a:pt x="5826943" y="311073"/>
                </a:cubicBezTo>
                <a:close/>
                <a:moveTo>
                  <a:pt x="0" y="0"/>
                </a:moveTo>
                <a:lnTo>
                  <a:pt x="14287" y="0"/>
                </a:lnTo>
                <a:lnTo>
                  <a:pt x="14287" y="1"/>
                </a:lnTo>
                <a:lnTo>
                  <a:pt x="6205538" y="1"/>
                </a:lnTo>
                <a:lnTo>
                  <a:pt x="6205538" y="6531380"/>
                </a:lnTo>
                <a:lnTo>
                  <a:pt x="14287" y="6531380"/>
                </a:lnTo>
                <a:lnTo>
                  <a:pt x="14287" y="6531792"/>
                </a:lnTo>
                <a:lnTo>
                  <a:pt x="2" y="6531792"/>
                </a:lnTo>
                <a:lnTo>
                  <a:pt x="2" y="5563739"/>
                </a:lnTo>
                <a:lnTo>
                  <a:pt x="219076" y="5563739"/>
                </a:lnTo>
                <a:lnTo>
                  <a:pt x="219076" y="5558976"/>
                </a:lnTo>
                <a:lnTo>
                  <a:pt x="219076" y="4271223"/>
                </a:lnTo>
                <a:lnTo>
                  <a:pt x="219076" y="4266460"/>
                </a:lnTo>
                <a:lnTo>
                  <a:pt x="2" y="4266460"/>
                </a:lnTo>
                <a:lnTo>
                  <a:pt x="2" y="1"/>
                </a:lnTo>
                <a:lnTo>
                  <a:pt x="0" y="1"/>
                </a:lnTo>
                <a:close/>
              </a:path>
            </a:pathLst>
          </a:custGeom>
          <a:solidFill>
            <a:schemeClr val="bg2"/>
          </a:solidFill>
        </p:spPr>
        <p:txBody>
          <a:bodyPr wrap="square" tIns="72000">
            <a:noAutofit/>
          </a:bodyPr>
          <a:lstStyle>
            <a:lvl1pPr marL="0" marR="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dirty="0"/>
              <a:t>Click here and add </a:t>
            </a:r>
            <a:br>
              <a:rPr lang="en-US" dirty="0"/>
            </a:br>
            <a:r>
              <a:rPr lang="en-US" dirty="0"/>
              <a:t>image from Templafy</a:t>
            </a:r>
          </a:p>
        </p:txBody>
      </p:sp>
      <p:sp>
        <p:nvSpPr>
          <p:cNvPr id="39" name="Freeform: Shape 38">
            <a:extLst>
              <a:ext uri="{FF2B5EF4-FFF2-40B4-BE49-F238E27FC236}">
                <a16:creationId xmlns:a16="http://schemas.microsoft.com/office/drawing/2014/main" id="{3DD94BF0-14F1-426B-8B17-7DF83736631F}"/>
              </a:ext>
            </a:extLst>
          </p:cNvPr>
          <p:cNvSpPr/>
          <p:nvPr userDrawn="1"/>
        </p:nvSpPr>
        <p:spPr>
          <a:xfrm>
            <a:off x="-3" y="2380"/>
            <a:ext cx="5986465" cy="6858001"/>
          </a:xfrm>
          <a:custGeom>
            <a:avLst/>
            <a:gdLst>
              <a:gd name="connsiteX0" fmla="*/ 0 w 5986465"/>
              <a:gd name="connsiteY0" fmla="*/ 4360915 h 6858001"/>
              <a:gd name="connsiteX1" fmla="*/ 1 w 5986465"/>
              <a:gd name="connsiteY1" fmla="*/ 4360915 h 6858001"/>
              <a:gd name="connsiteX2" fmla="*/ 1 w 5986465"/>
              <a:gd name="connsiteY2" fmla="*/ 5556595 h 6858001"/>
              <a:gd name="connsiteX3" fmla="*/ 3 w 5986465"/>
              <a:gd name="connsiteY3" fmla="*/ 5556595 h 6858001"/>
              <a:gd name="connsiteX4" fmla="*/ 3 w 5986465"/>
              <a:gd name="connsiteY4" fmla="*/ 5563496 h 6858001"/>
              <a:gd name="connsiteX5" fmla="*/ 5986465 w 5986465"/>
              <a:gd name="connsiteY5" fmla="*/ 5563496 h 6858001"/>
              <a:gd name="connsiteX6" fmla="*/ 5986465 w 5986465"/>
              <a:gd name="connsiteY6" fmla="*/ 6858001 h 6858001"/>
              <a:gd name="connsiteX7" fmla="*/ 0 w 5986465"/>
              <a:gd name="connsiteY7" fmla="*/ 6858001 h 6858001"/>
              <a:gd name="connsiteX8" fmla="*/ 0 w 5986465"/>
              <a:gd name="connsiteY8" fmla="*/ 0 h 6858001"/>
              <a:gd name="connsiteX9" fmla="*/ 5986465 w 5986465"/>
              <a:gd name="connsiteY9" fmla="*/ 0 h 6858001"/>
              <a:gd name="connsiteX10" fmla="*/ 5986465 w 5986465"/>
              <a:gd name="connsiteY10" fmla="*/ 4264079 h 6858001"/>
              <a:gd name="connsiteX11" fmla="*/ 1 w 5986465"/>
              <a:gd name="connsiteY11" fmla="*/ 4264079 h 6858001"/>
              <a:gd name="connsiteX12" fmla="*/ 1 w 5986465"/>
              <a:gd name="connsiteY12" fmla="*/ 4269217 h 6858001"/>
              <a:gd name="connsiteX13" fmla="*/ 0 w 5986465"/>
              <a:gd name="connsiteY13" fmla="*/ 42692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6465" h="6858001">
                <a:moveTo>
                  <a:pt x="0" y="4360915"/>
                </a:moveTo>
                <a:lnTo>
                  <a:pt x="1" y="4360915"/>
                </a:lnTo>
                <a:lnTo>
                  <a:pt x="1" y="5556595"/>
                </a:lnTo>
                <a:lnTo>
                  <a:pt x="3" y="5556595"/>
                </a:lnTo>
                <a:lnTo>
                  <a:pt x="3" y="5563496"/>
                </a:lnTo>
                <a:lnTo>
                  <a:pt x="5986465" y="5563496"/>
                </a:lnTo>
                <a:lnTo>
                  <a:pt x="5986465" y="6858001"/>
                </a:lnTo>
                <a:lnTo>
                  <a:pt x="0" y="6858001"/>
                </a:lnTo>
                <a:close/>
                <a:moveTo>
                  <a:pt x="0" y="0"/>
                </a:moveTo>
                <a:lnTo>
                  <a:pt x="5986465" y="0"/>
                </a:lnTo>
                <a:lnTo>
                  <a:pt x="5986465" y="4264079"/>
                </a:lnTo>
                <a:lnTo>
                  <a:pt x="1" y="4264079"/>
                </a:lnTo>
                <a:lnTo>
                  <a:pt x="1" y="4269217"/>
                </a:lnTo>
                <a:lnTo>
                  <a:pt x="0" y="42692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4" name="Straight Connector 13">
            <a:extLst>
              <a:ext uri="{FF2B5EF4-FFF2-40B4-BE49-F238E27FC236}">
                <a16:creationId xmlns:a16="http://schemas.microsoft.com/office/drawing/2014/main" id="{1C38F31F-AC62-4E93-B32F-8D23A52168C1}"/>
              </a:ext>
            </a:extLst>
          </p:cNvPr>
          <p:cNvCxnSpPr>
            <a:cxnSpLocks/>
          </p:cNvCxnSpPr>
          <p:nvPr userDrawn="1"/>
        </p:nvCxnSpPr>
        <p:spPr>
          <a:xfrm>
            <a:off x="323048" y="-8018"/>
            <a:ext cx="0" cy="40584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F484C5-EEE2-4A10-AF61-B925E779D81B}"/>
              </a:ext>
            </a:extLst>
          </p:cNvPr>
          <p:cNvCxnSpPr>
            <a:cxnSpLocks/>
          </p:cNvCxnSpPr>
          <p:nvPr userDrawn="1"/>
        </p:nvCxnSpPr>
        <p:spPr>
          <a:xfrm flipH="1">
            <a:off x="2483417" y="6538762"/>
            <a:ext cx="970858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5CD37C-1E88-4BE4-9BD4-35E03C1001A5}"/>
              </a:ext>
            </a:extLst>
          </p:cNvPr>
          <p:cNvCxnSpPr>
            <a:cxnSpLocks/>
          </p:cNvCxnSpPr>
          <p:nvPr userDrawn="1"/>
        </p:nvCxnSpPr>
        <p:spPr>
          <a:xfrm flipH="1">
            <a:off x="320604" y="6534000"/>
            <a:ext cx="2889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64FE92-2605-4209-BCF6-8EE9F464CC27}"/>
              </a:ext>
            </a:extLst>
          </p:cNvPr>
          <p:cNvCxnSpPr>
            <a:cxnSpLocks/>
          </p:cNvCxnSpPr>
          <p:nvPr userDrawn="1"/>
        </p:nvCxnSpPr>
        <p:spPr>
          <a:xfrm>
            <a:off x="323048" y="5768502"/>
            <a:ext cx="0" cy="7728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date" descr="{&quot;templafy&quot;:{&quot;binding&quot;:&quot;Form.Date&quot;,&quot;format&quot;:&quot;{{DateFormats.GeneralDate}}&quot;,&quot;type&quot;:&quot;date&quot;}}" title="Form.Date">
            <a:extLst>
              <a:ext uri="{FF2B5EF4-FFF2-40B4-BE49-F238E27FC236}">
                <a16:creationId xmlns:a16="http://schemas.microsoft.com/office/drawing/2014/main" id="{511A47CD-5114-4DD4-BD85-B1A5B922F9C2}"/>
              </a:ext>
            </a:extLst>
          </p:cNvPr>
          <p:cNvSpPr txBox="1"/>
          <p:nvPr userDrawn="1"/>
        </p:nvSpPr>
        <p:spPr>
          <a:xfrm>
            <a:off x="648205" y="4513924"/>
            <a:ext cx="4863503" cy="246221"/>
          </a:xfrm>
          <a:prstGeom prst="rect">
            <a:avLst/>
          </a:prstGeom>
          <a:noFill/>
        </p:spPr>
        <p:txBody>
          <a:bodyPr wrap="square" lIns="0" tIns="0" rIns="0" bIns="0" rtlCol="0">
            <a:spAutoFit/>
          </a:bodyPr>
          <a:lstStyle/>
          <a:p>
            <a:endParaRPr lang="en-US" sz="1600" b="1" dirty="0">
              <a:solidFill>
                <a:schemeClr val="tx2"/>
              </a:solidFill>
              <a:latin typeface="+mn-lt"/>
            </a:endParaRPr>
          </a:p>
        </p:txBody>
      </p:sp>
      <p:pic>
        <p:nvPicPr>
          <p:cNvPr id="4" name="Graphic 3">
            <a:extLst>
              <a:ext uri="{FF2B5EF4-FFF2-40B4-BE49-F238E27FC236}">
                <a16:creationId xmlns:a16="http://schemas.microsoft.com/office/drawing/2014/main" id="{B155562C-34B0-46C8-BB0F-05B7F7D2506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6582" y="6358006"/>
            <a:ext cx="1861268" cy="370401"/>
          </a:xfrm>
          <a:prstGeom prst="rect">
            <a:avLst/>
          </a:prstGeom>
        </p:spPr>
      </p:pic>
      <p:sp>
        <p:nvSpPr>
          <p:cNvPr id="20" name="Text Placeholder 3">
            <a:extLst>
              <a:ext uri="{FF2B5EF4-FFF2-40B4-BE49-F238E27FC236}">
                <a16:creationId xmlns:a16="http://schemas.microsoft.com/office/drawing/2014/main" id="{5A3E2B83-D6AB-4AD9-9B4B-4519AFA5B4B1}"/>
              </a:ext>
            </a:extLst>
          </p:cNvPr>
          <p:cNvSpPr>
            <a:spLocks noGrp="1"/>
          </p:cNvSpPr>
          <p:nvPr>
            <p:ph type="body" sz="quarter" idx="15" hasCustomPrompt="1"/>
          </p:nvPr>
        </p:nvSpPr>
        <p:spPr>
          <a:xfrm>
            <a:off x="647700" y="4760145"/>
            <a:ext cx="4864100" cy="246221"/>
          </a:xfrm>
        </p:spPr>
        <p:txBody>
          <a:bodyPr/>
          <a:lstStyle>
            <a:lvl1pPr marL="0" indent="0">
              <a:buNone/>
              <a:defRPr>
                <a:solidFill>
                  <a:schemeClr val="tx2"/>
                </a:solidFill>
              </a:defRPr>
            </a:lvl1pPr>
          </a:lstStyle>
          <a:p>
            <a:pPr lvl="0"/>
            <a:r>
              <a:rPr lang="en-US" dirty="0"/>
              <a:t>Presented to:</a:t>
            </a:r>
          </a:p>
        </p:txBody>
      </p:sp>
      <p:sp>
        <p:nvSpPr>
          <p:cNvPr id="25" name="Text Placeholder 3">
            <a:extLst>
              <a:ext uri="{FF2B5EF4-FFF2-40B4-BE49-F238E27FC236}">
                <a16:creationId xmlns:a16="http://schemas.microsoft.com/office/drawing/2014/main" id="{D950E65F-D27B-4B37-82E6-065FC684AAB4}"/>
              </a:ext>
            </a:extLst>
          </p:cNvPr>
          <p:cNvSpPr>
            <a:spLocks noGrp="1"/>
          </p:cNvSpPr>
          <p:nvPr>
            <p:ph type="body" sz="quarter" idx="16" hasCustomPrompt="1"/>
          </p:nvPr>
        </p:nvSpPr>
        <p:spPr>
          <a:xfrm>
            <a:off x="647700" y="5003648"/>
            <a:ext cx="4864100" cy="242887"/>
          </a:xfrm>
        </p:spPr>
        <p:txBody>
          <a:bodyPr/>
          <a:lstStyle>
            <a:lvl1pPr marL="0" indent="0">
              <a:buNone/>
              <a:defRPr>
                <a:solidFill>
                  <a:schemeClr val="tx2"/>
                </a:solidFill>
              </a:defRPr>
            </a:lvl1pPr>
          </a:lstStyle>
          <a:p>
            <a:pPr lvl="0"/>
            <a:r>
              <a:rPr lang="en-US" dirty="0"/>
              <a:t>Presented by:</a:t>
            </a:r>
          </a:p>
        </p:txBody>
      </p:sp>
      <p:sp>
        <p:nvSpPr>
          <p:cNvPr id="26" name="Title 5">
            <a:extLst>
              <a:ext uri="{FF2B5EF4-FFF2-40B4-BE49-F238E27FC236}">
                <a16:creationId xmlns:a16="http://schemas.microsoft.com/office/drawing/2014/main" id="{8909FCA8-D3F6-4E6C-8B13-8079153EB25E}"/>
              </a:ext>
            </a:extLst>
          </p:cNvPr>
          <p:cNvSpPr>
            <a:spLocks noGrp="1"/>
          </p:cNvSpPr>
          <p:nvPr>
            <p:ph type="title" hasCustomPrompt="1"/>
          </p:nvPr>
        </p:nvSpPr>
        <p:spPr>
          <a:xfrm>
            <a:off x="648000" y="2041527"/>
            <a:ext cx="5108633" cy="1200828"/>
          </a:xfrm>
        </p:spPr>
        <p:txBody>
          <a:bodyPr anchor="b"/>
          <a:lstStyle>
            <a:lvl1pPr>
              <a:defRPr>
                <a:solidFill>
                  <a:schemeClr val="bg1"/>
                </a:solidFill>
              </a:defRPr>
            </a:lvl1pPr>
          </a:lstStyle>
          <a:p>
            <a:r>
              <a:rPr lang="en-US" dirty="0"/>
              <a:t>Click to add title</a:t>
            </a:r>
          </a:p>
        </p:txBody>
      </p:sp>
      <p:sp>
        <p:nvSpPr>
          <p:cNvPr id="27" name="Text Placeholder 4">
            <a:extLst>
              <a:ext uri="{FF2B5EF4-FFF2-40B4-BE49-F238E27FC236}">
                <a16:creationId xmlns:a16="http://schemas.microsoft.com/office/drawing/2014/main" id="{F162967B-CD76-475D-9643-BC17E1102B1D}"/>
              </a:ext>
            </a:extLst>
          </p:cNvPr>
          <p:cNvSpPr>
            <a:spLocks noGrp="1"/>
          </p:cNvSpPr>
          <p:nvPr>
            <p:ph type="body" sz="quarter" idx="18" hasCustomPrompt="1"/>
          </p:nvPr>
        </p:nvSpPr>
        <p:spPr>
          <a:xfrm>
            <a:off x="647700" y="3266238"/>
            <a:ext cx="5108933" cy="514202"/>
          </a:xfrm>
        </p:spPr>
        <p:txBody>
          <a:bodyPr anchor="b"/>
          <a:lstStyle>
            <a:lvl1pPr marL="0" indent="0">
              <a:buNone/>
              <a:defRPr sz="2800">
                <a:solidFill>
                  <a:schemeClr val="accent3"/>
                </a:solidFill>
                <a:latin typeface="+mn-lt"/>
              </a:defRPr>
            </a:lvl1pPr>
          </a:lstStyle>
          <a:p>
            <a:pPr lvl="0"/>
            <a:r>
              <a:rPr lang="en-US" dirty="0"/>
              <a:t>Click to add subtitle</a:t>
            </a:r>
          </a:p>
        </p:txBody>
      </p:sp>
    </p:spTree>
    <p:extLst>
      <p:ext uri="{BB962C8B-B14F-4D97-AF65-F5344CB8AC3E}">
        <p14:creationId xmlns:p14="http://schemas.microsoft.com/office/powerpoint/2010/main" val="287602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B">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5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658800"/>
            <a:ext cx="6206400" cy="1245600"/>
          </a:xfrm>
          <a:solidFill>
            <a:schemeClr val="bg1"/>
          </a:solidFill>
        </p:spPr>
        <p:txBody>
          <a:bodyPr lIns="612000" tIns="360000" rIns="216000" bIns="144000"/>
          <a:lstStyle>
            <a:lvl1pPr>
              <a:defRPr>
                <a:solidFill>
                  <a:schemeClr val="accent1"/>
                </a:solidFill>
              </a:defRPr>
            </a:lvl1pPr>
          </a:lstStyle>
          <a:p>
            <a:r>
              <a:rPr lang="en-US" noProof="0" dirty="0"/>
              <a:t>Click to add agenda</a:t>
            </a:r>
          </a:p>
        </p:txBody>
      </p:sp>
      <p:sp>
        <p:nvSpPr>
          <p:cNvPr id="7" name="Text Placeholder 2"/>
          <p:cNvSpPr>
            <a:spLocks noGrp="1"/>
          </p:cNvSpPr>
          <p:nvPr>
            <p:ph type="body" sz="quarter" idx="13" hasCustomPrompt="1"/>
          </p:nvPr>
        </p:nvSpPr>
        <p:spPr>
          <a:xfrm>
            <a:off x="1573213" y="2336799"/>
            <a:ext cx="4413250" cy="457201"/>
          </a:xfrm>
        </p:spPr>
        <p:txBody>
          <a:bodyPr/>
          <a:lstStyle>
            <a:lvl1pPr marL="0" indent="0">
              <a:spcAft>
                <a:spcPts val="1200"/>
              </a:spcAft>
              <a:buFont typeface="Arial" panose="020B0604020202020204" pitchFamily="34" charset="0"/>
              <a:buNone/>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 tab for highlight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9" name="Footer Placeholder 8">
            <a:extLst>
              <a:ext uri="{FF2B5EF4-FFF2-40B4-BE49-F238E27FC236}">
                <a16:creationId xmlns:a16="http://schemas.microsoft.com/office/drawing/2014/main" id="{83F1B49C-8EDD-4326-AD14-38D7B2C7AC1E}"/>
              </a:ext>
            </a:extLst>
          </p:cNvPr>
          <p:cNvSpPr>
            <a:spLocks noGrp="1"/>
          </p:cNvSpPr>
          <p:nvPr>
            <p:ph type="ftr" sz="quarter" idx="15"/>
          </p:nvPr>
        </p:nvSpPr>
        <p:spPr>
          <a:xfrm>
            <a:off x="6202800" y="248400"/>
            <a:ext cx="4636800" cy="180000"/>
          </a:xfrm>
          <a:prstGeom prst="rect">
            <a:avLst/>
          </a:prstGeom>
        </p:spPr>
        <p:txBody>
          <a:bodyPr/>
          <a:lstStyle>
            <a:lvl1pPr>
              <a:defRPr>
                <a:solidFill>
                  <a:schemeClr val="bg1"/>
                </a:solidFill>
              </a:defRPr>
            </a:lvl1pPr>
          </a:lstStyle>
          <a:p>
            <a:r>
              <a:rPr lang="en-US"/>
              <a:t>Colliers  |  Maximizing Warehouse Capacity</a:t>
            </a:r>
            <a:endParaRPr lang="en-US" dirty="0"/>
          </a:p>
        </p:txBody>
      </p:sp>
      <p:sp>
        <p:nvSpPr>
          <p:cNvPr id="10" name="Slide Number Placeholder 9">
            <a:extLst>
              <a:ext uri="{FF2B5EF4-FFF2-40B4-BE49-F238E27FC236}">
                <a16:creationId xmlns:a16="http://schemas.microsoft.com/office/drawing/2014/main" id="{7286CBCF-60EB-488A-9348-A7967F11649E}"/>
              </a:ext>
            </a:extLst>
          </p:cNvPr>
          <p:cNvSpPr>
            <a:spLocks noGrp="1"/>
          </p:cNvSpPr>
          <p:nvPr>
            <p:ph type="sldNum" sz="quarter" idx="16"/>
          </p:nvPr>
        </p:nvSpPr>
        <p:spPr>
          <a:xfrm>
            <a:off x="11167200" y="248400"/>
            <a:ext cx="374400" cy="180000"/>
          </a:xfrm>
          <a:prstGeom prst="rect">
            <a:avLst/>
          </a:prstGeom>
        </p:spPr>
        <p:txBody>
          <a:bodyPr/>
          <a:lstStyle>
            <a:lvl1pPr>
              <a:defRPr>
                <a:solidFill>
                  <a:schemeClr val="bg1"/>
                </a:solidFill>
              </a:defRPr>
            </a:lvl1pPr>
          </a:lstStyle>
          <a:p>
            <a:fld id="{23AA811B-2EBD-4900-905E-5BE206449611}" type="slidenum">
              <a:rPr lang="en-US" smtClean="0"/>
              <a:pPr/>
              <a:t>‹#›</a:t>
            </a:fld>
            <a:endParaRPr lang="en-US" dirty="0"/>
          </a:p>
        </p:txBody>
      </p:sp>
      <p:cxnSp>
        <p:nvCxnSpPr>
          <p:cNvPr id="11" name="Straight Connector 10">
            <a:extLst>
              <a:ext uri="{FF2B5EF4-FFF2-40B4-BE49-F238E27FC236}">
                <a16:creationId xmlns:a16="http://schemas.microsoft.com/office/drawing/2014/main" id="{AC7D7785-96CC-47E3-8CF0-07D5B0BA3213}"/>
              </a:ext>
            </a:extLst>
          </p:cNvPr>
          <p:cNvCxnSpPr/>
          <p:nvPr userDrawn="1"/>
        </p:nvCxnSpPr>
        <p:spPr>
          <a:xfrm>
            <a:off x="11124763" y="274014"/>
            <a:ext cx="0" cy="12551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D74C48E-B4DC-4123-9080-7447D0DF6F2F}"/>
              </a:ext>
            </a:extLst>
          </p:cNvPr>
          <p:cNvSpPr>
            <a:spLocks noGrp="1"/>
          </p:cNvSpPr>
          <p:nvPr>
            <p:ph type="body" sz="quarter" idx="17" hasCustomPrompt="1"/>
          </p:nvPr>
        </p:nvSpPr>
        <p:spPr>
          <a:xfrm>
            <a:off x="647700" y="2336800"/>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15" name="Text Placeholder 2">
            <a:extLst>
              <a:ext uri="{FF2B5EF4-FFF2-40B4-BE49-F238E27FC236}">
                <a16:creationId xmlns:a16="http://schemas.microsoft.com/office/drawing/2014/main" id="{E46CEDC0-4D88-45E3-9034-F610F62D97C6}"/>
              </a:ext>
            </a:extLst>
          </p:cNvPr>
          <p:cNvSpPr>
            <a:spLocks noGrp="1"/>
          </p:cNvSpPr>
          <p:nvPr>
            <p:ph type="body" sz="quarter" idx="20" hasCustomPrompt="1"/>
          </p:nvPr>
        </p:nvSpPr>
        <p:spPr>
          <a:xfrm>
            <a:off x="1573213" y="3153774"/>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6" name="Text Placeholder 12">
            <a:extLst>
              <a:ext uri="{FF2B5EF4-FFF2-40B4-BE49-F238E27FC236}">
                <a16:creationId xmlns:a16="http://schemas.microsoft.com/office/drawing/2014/main" id="{075E54A4-FF11-43D5-9581-8069076ADC8A}"/>
              </a:ext>
            </a:extLst>
          </p:cNvPr>
          <p:cNvSpPr>
            <a:spLocks noGrp="1"/>
          </p:cNvSpPr>
          <p:nvPr>
            <p:ph type="body" sz="quarter" idx="21" hasCustomPrompt="1"/>
          </p:nvPr>
        </p:nvSpPr>
        <p:spPr>
          <a:xfrm>
            <a:off x="647700" y="3153774"/>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17" name="Text Placeholder 2">
            <a:extLst>
              <a:ext uri="{FF2B5EF4-FFF2-40B4-BE49-F238E27FC236}">
                <a16:creationId xmlns:a16="http://schemas.microsoft.com/office/drawing/2014/main" id="{01518630-9442-4697-9BA4-C5BFECF38A6A}"/>
              </a:ext>
            </a:extLst>
          </p:cNvPr>
          <p:cNvSpPr>
            <a:spLocks noGrp="1"/>
          </p:cNvSpPr>
          <p:nvPr>
            <p:ph type="body" sz="quarter" idx="22" hasCustomPrompt="1"/>
          </p:nvPr>
        </p:nvSpPr>
        <p:spPr>
          <a:xfrm>
            <a:off x="1573213" y="3970521"/>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8" name="Text Placeholder 12">
            <a:extLst>
              <a:ext uri="{FF2B5EF4-FFF2-40B4-BE49-F238E27FC236}">
                <a16:creationId xmlns:a16="http://schemas.microsoft.com/office/drawing/2014/main" id="{2CF1A276-14F4-462C-AA25-54417D7095CA}"/>
              </a:ext>
            </a:extLst>
          </p:cNvPr>
          <p:cNvSpPr>
            <a:spLocks noGrp="1"/>
          </p:cNvSpPr>
          <p:nvPr>
            <p:ph type="body" sz="quarter" idx="23" hasCustomPrompt="1"/>
          </p:nvPr>
        </p:nvSpPr>
        <p:spPr>
          <a:xfrm>
            <a:off x="647700" y="3970521"/>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19" name="Text Placeholder 2">
            <a:extLst>
              <a:ext uri="{FF2B5EF4-FFF2-40B4-BE49-F238E27FC236}">
                <a16:creationId xmlns:a16="http://schemas.microsoft.com/office/drawing/2014/main" id="{7FB73550-636A-48B4-A9D5-ADB23B7A5485}"/>
              </a:ext>
            </a:extLst>
          </p:cNvPr>
          <p:cNvSpPr>
            <a:spLocks noGrp="1"/>
          </p:cNvSpPr>
          <p:nvPr>
            <p:ph type="body" sz="quarter" idx="24" hasCustomPrompt="1"/>
          </p:nvPr>
        </p:nvSpPr>
        <p:spPr>
          <a:xfrm>
            <a:off x="1573213" y="4790685"/>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20" name="Text Placeholder 12">
            <a:extLst>
              <a:ext uri="{FF2B5EF4-FFF2-40B4-BE49-F238E27FC236}">
                <a16:creationId xmlns:a16="http://schemas.microsoft.com/office/drawing/2014/main" id="{5769EF46-1E2C-44E0-A767-61CE9BAA51CD}"/>
              </a:ext>
            </a:extLst>
          </p:cNvPr>
          <p:cNvSpPr>
            <a:spLocks noGrp="1"/>
          </p:cNvSpPr>
          <p:nvPr>
            <p:ph type="body" sz="quarter" idx="25" hasCustomPrompt="1"/>
          </p:nvPr>
        </p:nvSpPr>
        <p:spPr>
          <a:xfrm>
            <a:off x="647700" y="4790685"/>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21" name="Text Placeholder 2">
            <a:extLst>
              <a:ext uri="{FF2B5EF4-FFF2-40B4-BE49-F238E27FC236}">
                <a16:creationId xmlns:a16="http://schemas.microsoft.com/office/drawing/2014/main" id="{BE401D47-D8D5-454A-BAF7-1F29C2BB2FFF}"/>
              </a:ext>
            </a:extLst>
          </p:cNvPr>
          <p:cNvSpPr>
            <a:spLocks noGrp="1"/>
          </p:cNvSpPr>
          <p:nvPr>
            <p:ph type="body" sz="quarter" idx="26" hasCustomPrompt="1"/>
          </p:nvPr>
        </p:nvSpPr>
        <p:spPr>
          <a:xfrm>
            <a:off x="1573213" y="5603870"/>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22" name="Text Placeholder 12">
            <a:extLst>
              <a:ext uri="{FF2B5EF4-FFF2-40B4-BE49-F238E27FC236}">
                <a16:creationId xmlns:a16="http://schemas.microsoft.com/office/drawing/2014/main" id="{FEBA7DB9-CE42-4E83-B145-066E18A1FEE0}"/>
              </a:ext>
            </a:extLst>
          </p:cNvPr>
          <p:cNvSpPr>
            <a:spLocks noGrp="1"/>
          </p:cNvSpPr>
          <p:nvPr>
            <p:ph type="body" sz="quarter" idx="27" hasCustomPrompt="1"/>
          </p:nvPr>
        </p:nvSpPr>
        <p:spPr>
          <a:xfrm>
            <a:off x="647700" y="5603870"/>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25" name="Text Placeholder 2">
            <a:extLst>
              <a:ext uri="{FF2B5EF4-FFF2-40B4-BE49-F238E27FC236}">
                <a16:creationId xmlns:a16="http://schemas.microsoft.com/office/drawing/2014/main" id="{49124B6D-459B-4905-8D29-DC0DEAC6FF6F}"/>
              </a:ext>
            </a:extLst>
          </p:cNvPr>
          <p:cNvSpPr>
            <a:spLocks noGrp="1"/>
          </p:cNvSpPr>
          <p:nvPr>
            <p:ph type="body" sz="quarter" idx="28" hasCustomPrompt="1"/>
          </p:nvPr>
        </p:nvSpPr>
        <p:spPr>
          <a:xfrm>
            <a:off x="7129463" y="2336799"/>
            <a:ext cx="4413250" cy="457201"/>
          </a:xfrm>
        </p:spPr>
        <p:txBody>
          <a:bodyPr/>
          <a:lstStyle>
            <a:lvl1pPr marL="0" indent="0">
              <a:spcAft>
                <a:spcPts val="1200"/>
              </a:spcAft>
              <a:buFont typeface="Arial" panose="020B0604020202020204" pitchFamily="34" charset="0"/>
              <a:buNone/>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 tab for highlight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26" name="Text Placeholder 12">
            <a:extLst>
              <a:ext uri="{FF2B5EF4-FFF2-40B4-BE49-F238E27FC236}">
                <a16:creationId xmlns:a16="http://schemas.microsoft.com/office/drawing/2014/main" id="{12AE8A63-241E-421D-9B89-8DE0F91504B7}"/>
              </a:ext>
            </a:extLst>
          </p:cNvPr>
          <p:cNvSpPr>
            <a:spLocks noGrp="1"/>
          </p:cNvSpPr>
          <p:nvPr>
            <p:ph type="body" sz="quarter" idx="29" hasCustomPrompt="1"/>
          </p:nvPr>
        </p:nvSpPr>
        <p:spPr>
          <a:xfrm>
            <a:off x="6203950" y="2336800"/>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27" name="Text Placeholder 2">
            <a:extLst>
              <a:ext uri="{FF2B5EF4-FFF2-40B4-BE49-F238E27FC236}">
                <a16:creationId xmlns:a16="http://schemas.microsoft.com/office/drawing/2014/main" id="{A6671283-C6CD-42E4-9A77-222C040A5CF4}"/>
              </a:ext>
            </a:extLst>
          </p:cNvPr>
          <p:cNvSpPr>
            <a:spLocks noGrp="1"/>
          </p:cNvSpPr>
          <p:nvPr>
            <p:ph type="body" sz="quarter" idx="30" hasCustomPrompt="1"/>
          </p:nvPr>
        </p:nvSpPr>
        <p:spPr>
          <a:xfrm>
            <a:off x="7129463" y="3153774"/>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28" name="Text Placeholder 12">
            <a:extLst>
              <a:ext uri="{FF2B5EF4-FFF2-40B4-BE49-F238E27FC236}">
                <a16:creationId xmlns:a16="http://schemas.microsoft.com/office/drawing/2014/main" id="{C604B6B2-DC97-4406-A4C5-D62DFB7EDA66}"/>
              </a:ext>
            </a:extLst>
          </p:cNvPr>
          <p:cNvSpPr>
            <a:spLocks noGrp="1"/>
          </p:cNvSpPr>
          <p:nvPr>
            <p:ph type="body" sz="quarter" idx="31" hasCustomPrompt="1"/>
          </p:nvPr>
        </p:nvSpPr>
        <p:spPr>
          <a:xfrm>
            <a:off x="6203950" y="3153774"/>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29" name="Text Placeholder 2">
            <a:extLst>
              <a:ext uri="{FF2B5EF4-FFF2-40B4-BE49-F238E27FC236}">
                <a16:creationId xmlns:a16="http://schemas.microsoft.com/office/drawing/2014/main" id="{D9B6183A-42E2-405F-8B6D-C0EEE12B7904}"/>
              </a:ext>
            </a:extLst>
          </p:cNvPr>
          <p:cNvSpPr>
            <a:spLocks noGrp="1"/>
          </p:cNvSpPr>
          <p:nvPr>
            <p:ph type="body" sz="quarter" idx="32" hasCustomPrompt="1"/>
          </p:nvPr>
        </p:nvSpPr>
        <p:spPr>
          <a:xfrm>
            <a:off x="7129463" y="3970521"/>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0" name="Text Placeholder 12">
            <a:extLst>
              <a:ext uri="{FF2B5EF4-FFF2-40B4-BE49-F238E27FC236}">
                <a16:creationId xmlns:a16="http://schemas.microsoft.com/office/drawing/2014/main" id="{9419D887-AA37-4FC3-8E5C-EDC77BB368A4}"/>
              </a:ext>
            </a:extLst>
          </p:cNvPr>
          <p:cNvSpPr>
            <a:spLocks noGrp="1"/>
          </p:cNvSpPr>
          <p:nvPr>
            <p:ph type="body" sz="quarter" idx="33" hasCustomPrompt="1"/>
          </p:nvPr>
        </p:nvSpPr>
        <p:spPr>
          <a:xfrm>
            <a:off x="6203950" y="3970521"/>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31" name="Text Placeholder 2">
            <a:extLst>
              <a:ext uri="{FF2B5EF4-FFF2-40B4-BE49-F238E27FC236}">
                <a16:creationId xmlns:a16="http://schemas.microsoft.com/office/drawing/2014/main" id="{27A56A82-2518-42AA-A1F2-512CC9DE1461}"/>
              </a:ext>
            </a:extLst>
          </p:cNvPr>
          <p:cNvSpPr>
            <a:spLocks noGrp="1"/>
          </p:cNvSpPr>
          <p:nvPr>
            <p:ph type="body" sz="quarter" idx="34" hasCustomPrompt="1"/>
          </p:nvPr>
        </p:nvSpPr>
        <p:spPr>
          <a:xfrm>
            <a:off x="7129463" y="4790685"/>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2" name="Text Placeholder 12">
            <a:extLst>
              <a:ext uri="{FF2B5EF4-FFF2-40B4-BE49-F238E27FC236}">
                <a16:creationId xmlns:a16="http://schemas.microsoft.com/office/drawing/2014/main" id="{3293AE8D-9A1F-4F2E-91B1-232114EC244F}"/>
              </a:ext>
            </a:extLst>
          </p:cNvPr>
          <p:cNvSpPr>
            <a:spLocks noGrp="1"/>
          </p:cNvSpPr>
          <p:nvPr>
            <p:ph type="body" sz="quarter" idx="35" hasCustomPrompt="1"/>
          </p:nvPr>
        </p:nvSpPr>
        <p:spPr>
          <a:xfrm>
            <a:off x="6203950" y="4790685"/>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33" name="Text Placeholder 2">
            <a:extLst>
              <a:ext uri="{FF2B5EF4-FFF2-40B4-BE49-F238E27FC236}">
                <a16:creationId xmlns:a16="http://schemas.microsoft.com/office/drawing/2014/main" id="{E85E05E2-C433-4ACA-80A5-E229C490745D}"/>
              </a:ext>
            </a:extLst>
          </p:cNvPr>
          <p:cNvSpPr>
            <a:spLocks noGrp="1"/>
          </p:cNvSpPr>
          <p:nvPr>
            <p:ph type="body" sz="quarter" idx="36" hasCustomPrompt="1"/>
          </p:nvPr>
        </p:nvSpPr>
        <p:spPr>
          <a:xfrm>
            <a:off x="7129463" y="5603870"/>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4" name="Text Placeholder 12">
            <a:extLst>
              <a:ext uri="{FF2B5EF4-FFF2-40B4-BE49-F238E27FC236}">
                <a16:creationId xmlns:a16="http://schemas.microsoft.com/office/drawing/2014/main" id="{EADB9040-661A-4798-9359-941E26C0BEB7}"/>
              </a:ext>
            </a:extLst>
          </p:cNvPr>
          <p:cNvSpPr>
            <a:spLocks noGrp="1"/>
          </p:cNvSpPr>
          <p:nvPr>
            <p:ph type="body" sz="quarter" idx="37" hasCustomPrompt="1"/>
          </p:nvPr>
        </p:nvSpPr>
        <p:spPr>
          <a:xfrm>
            <a:off x="6203950" y="5603870"/>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Tree>
    <p:extLst>
      <p:ext uri="{BB962C8B-B14F-4D97-AF65-F5344CB8AC3E}">
        <p14:creationId xmlns:p14="http://schemas.microsoft.com/office/powerpoint/2010/main" val="219831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22B038-DA79-4F73-A1EF-00D31025F885}"/>
              </a:ext>
            </a:extLst>
          </p:cNvPr>
          <p:cNvSpPr>
            <a:spLocks noGrp="1"/>
          </p:cNvSpPr>
          <p:nvPr>
            <p:ph type="pic" sz="quarter" idx="18" hasCustomPrompt="1"/>
          </p:nvPr>
        </p:nvSpPr>
        <p:spPr>
          <a:xfrm>
            <a:off x="5985600" y="0"/>
            <a:ext cx="6206400" cy="6858000"/>
          </a:xfrm>
          <a:solidFill>
            <a:schemeClr val="bg2"/>
          </a:solidFill>
        </p:spPr>
        <p:txBody>
          <a:bodyPr bIns="720000" anchor="ctr"/>
          <a:lstStyle>
            <a:lvl1pPr marL="0" indent="0" algn="ctr">
              <a:buNone/>
              <a:defRPr>
                <a:solidFill>
                  <a:schemeClr val="bg1"/>
                </a:solidFill>
              </a:defRPr>
            </a:lvl1pPr>
          </a:lstStyle>
          <a:p>
            <a:r>
              <a:rPr lang="en-US" dirty="0"/>
              <a:t>Click here and add image from Templafy</a:t>
            </a:r>
          </a:p>
        </p:txBody>
      </p:sp>
      <p:sp>
        <p:nvSpPr>
          <p:cNvPr id="2" name="Title 1"/>
          <p:cNvSpPr>
            <a:spLocks noGrp="1"/>
          </p:cNvSpPr>
          <p:nvPr>
            <p:ph type="title" hasCustomPrompt="1"/>
          </p:nvPr>
        </p:nvSpPr>
        <p:spPr>
          <a:xfrm>
            <a:off x="0" y="658800"/>
            <a:ext cx="6206400" cy="1245600"/>
          </a:xfrm>
          <a:solidFill>
            <a:schemeClr val="bg1"/>
          </a:solidFill>
        </p:spPr>
        <p:txBody>
          <a:bodyPr lIns="612000" tIns="360000" rIns="216000" bIns="144000"/>
          <a:lstStyle>
            <a:lvl1pPr>
              <a:defRPr>
                <a:solidFill>
                  <a:schemeClr val="accent1"/>
                </a:solidFill>
              </a:defRPr>
            </a:lvl1pPr>
          </a:lstStyle>
          <a:p>
            <a:r>
              <a:rPr lang="en-US" noProof="0" dirty="0"/>
              <a:t>Click to add agenda</a:t>
            </a:r>
          </a:p>
        </p:txBody>
      </p:sp>
      <p:sp>
        <p:nvSpPr>
          <p:cNvPr id="9" name="Footer Placeholder 8">
            <a:extLst>
              <a:ext uri="{FF2B5EF4-FFF2-40B4-BE49-F238E27FC236}">
                <a16:creationId xmlns:a16="http://schemas.microsoft.com/office/drawing/2014/main" id="{83F1B49C-8EDD-4326-AD14-38D7B2C7AC1E}"/>
              </a:ext>
            </a:extLst>
          </p:cNvPr>
          <p:cNvSpPr>
            <a:spLocks noGrp="1"/>
          </p:cNvSpPr>
          <p:nvPr>
            <p:ph type="ftr" sz="quarter" idx="15"/>
          </p:nvPr>
        </p:nvSpPr>
        <p:spPr>
          <a:xfrm>
            <a:off x="6202800" y="248400"/>
            <a:ext cx="4636800" cy="180000"/>
          </a:xfrm>
          <a:prstGeom prst="rect">
            <a:avLst/>
          </a:prstGeom>
        </p:spPr>
        <p:txBody>
          <a:bodyPr/>
          <a:lstStyle>
            <a:lvl1pPr>
              <a:defRPr>
                <a:solidFill>
                  <a:schemeClr val="bg1"/>
                </a:solidFill>
              </a:defRPr>
            </a:lvl1pPr>
          </a:lstStyle>
          <a:p>
            <a:r>
              <a:rPr lang="en-US"/>
              <a:t>Colliers  |  Maximizing Warehouse Capacity</a:t>
            </a:r>
            <a:endParaRPr lang="en-US" dirty="0"/>
          </a:p>
        </p:txBody>
      </p:sp>
      <p:sp>
        <p:nvSpPr>
          <p:cNvPr id="10" name="Slide Number Placeholder 9">
            <a:extLst>
              <a:ext uri="{FF2B5EF4-FFF2-40B4-BE49-F238E27FC236}">
                <a16:creationId xmlns:a16="http://schemas.microsoft.com/office/drawing/2014/main" id="{7286CBCF-60EB-488A-9348-A7967F11649E}"/>
              </a:ext>
            </a:extLst>
          </p:cNvPr>
          <p:cNvSpPr>
            <a:spLocks noGrp="1"/>
          </p:cNvSpPr>
          <p:nvPr>
            <p:ph type="sldNum" sz="quarter" idx="16"/>
          </p:nvPr>
        </p:nvSpPr>
        <p:spPr>
          <a:xfrm>
            <a:off x="11167200" y="248400"/>
            <a:ext cx="374400" cy="180000"/>
          </a:xfrm>
          <a:prstGeom prst="rect">
            <a:avLst/>
          </a:prstGeom>
        </p:spPr>
        <p:txBody>
          <a:bodyPr/>
          <a:lstStyle>
            <a:lvl1pPr>
              <a:defRPr>
                <a:solidFill>
                  <a:schemeClr val="bg1"/>
                </a:solidFill>
              </a:defRPr>
            </a:lvl1pPr>
          </a:lstStyle>
          <a:p>
            <a:fld id="{23AA811B-2EBD-4900-905E-5BE206449611}" type="slidenum">
              <a:rPr lang="en-US" smtClean="0"/>
              <a:pPr/>
              <a:t>‹#›</a:t>
            </a:fld>
            <a:endParaRPr lang="en-US" dirty="0"/>
          </a:p>
        </p:txBody>
      </p:sp>
      <p:sp>
        <p:nvSpPr>
          <p:cNvPr id="12" name="Text Placeholder 17">
            <a:extLst>
              <a:ext uri="{FF2B5EF4-FFF2-40B4-BE49-F238E27FC236}">
                <a16:creationId xmlns:a16="http://schemas.microsoft.com/office/drawing/2014/main" id="{257B7025-86C6-444C-9F53-BBB79D6E7226}"/>
              </a:ext>
            </a:extLst>
          </p:cNvPr>
          <p:cNvSpPr>
            <a:spLocks noGrp="1"/>
          </p:cNvSpPr>
          <p:nvPr>
            <p:ph type="body" sz="quarter" idx="19"/>
          </p:nvPr>
        </p:nvSpPr>
        <p:spPr>
          <a:xfrm>
            <a:off x="11119238" y="274014"/>
            <a:ext cx="10800" cy="126000"/>
          </a:xfrm>
          <a:solidFill>
            <a:schemeClr val="bg1"/>
          </a:solidFill>
        </p:spPr>
        <p:txBody>
          <a:bodyPr/>
          <a:lstStyle>
            <a:lvl1pPr marL="0" indent="0">
              <a:buNone/>
              <a:defRPr sz="100">
                <a:noFill/>
              </a:defRPr>
            </a:lvl1pPr>
          </a:lstStyle>
          <a:p>
            <a:pPr lvl="0"/>
            <a:r>
              <a:rPr lang="en-US"/>
              <a:t>Click to edit Master text styles</a:t>
            </a:r>
          </a:p>
        </p:txBody>
      </p:sp>
      <p:sp>
        <p:nvSpPr>
          <p:cNvPr id="11" name="Text Placeholder 2">
            <a:extLst>
              <a:ext uri="{FF2B5EF4-FFF2-40B4-BE49-F238E27FC236}">
                <a16:creationId xmlns:a16="http://schemas.microsoft.com/office/drawing/2014/main" id="{D700400D-3693-47D5-B719-23F8141C0902}"/>
              </a:ext>
            </a:extLst>
          </p:cNvPr>
          <p:cNvSpPr>
            <a:spLocks noGrp="1"/>
          </p:cNvSpPr>
          <p:nvPr>
            <p:ph type="body" sz="quarter" idx="13" hasCustomPrompt="1"/>
          </p:nvPr>
        </p:nvSpPr>
        <p:spPr>
          <a:xfrm>
            <a:off x="1573213" y="2336799"/>
            <a:ext cx="4413250" cy="457201"/>
          </a:xfrm>
        </p:spPr>
        <p:txBody>
          <a:bodyPr/>
          <a:lstStyle>
            <a:lvl1pPr marL="0" indent="0">
              <a:spcAft>
                <a:spcPts val="1200"/>
              </a:spcAft>
              <a:buFont typeface="Arial" panose="020B0604020202020204" pitchFamily="34" charset="0"/>
              <a:buNone/>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 tab for highlight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12">
            <a:extLst>
              <a:ext uri="{FF2B5EF4-FFF2-40B4-BE49-F238E27FC236}">
                <a16:creationId xmlns:a16="http://schemas.microsoft.com/office/drawing/2014/main" id="{4D18CD4B-F59D-4EB6-B091-552FA51E7443}"/>
              </a:ext>
            </a:extLst>
          </p:cNvPr>
          <p:cNvSpPr>
            <a:spLocks noGrp="1"/>
          </p:cNvSpPr>
          <p:nvPr>
            <p:ph type="body" sz="quarter" idx="17" hasCustomPrompt="1"/>
          </p:nvPr>
        </p:nvSpPr>
        <p:spPr>
          <a:xfrm>
            <a:off x="647700" y="2336800"/>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15" name="Text Placeholder 2">
            <a:extLst>
              <a:ext uri="{FF2B5EF4-FFF2-40B4-BE49-F238E27FC236}">
                <a16:creationId xmlns:a16="http://schemas.microsoft.com/office/drawing/2014/main" id="{71684332-7EDA-4227-B49C-EADEEF92B890}"/>
              </a:ext>
            </a:extLst>
          </p:cNvPr>
          <p:cNvSpPr>
            <a:spLocks noGrp="1"/>
          </p:cNvSpPr>
          <p:nvPr>
            <p:ph type="body" sz="quarter" idx="20" hasCustomPrompt="1"/>
          </p:nvPr>
        </p:nvSpPr>
        <p:spPr>
          <a:xfrm>
            <a:off x="1573213" y="3153774"/>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6" name="Text Placeholder 12">
            <a:extLst>
              <a:ext uri="{FF2B5EF4-FFF2-40B4-BE49-F238E27FC236}">
                <a16:creationId xmlns:a16="http://schemas.microsoft.com/office/drawing/2014/main" id="{5A029CA3-9365-400E-8915-A3BDD6AA06A1}"/>
              </a:ext>
            </a:extLst>
          </p:cNvPr>
          <p:cNvSpPr>
            <a:spLocks noGrp="1"/>
          </p:cNvSpPr>
          <p:nvPr>
            <p:ph type="body" sz="quarter" idx="21" hasCustomPrompt="1"/>
          </p:nvPr>
        </p:nvSpPr>
        <p:spPr>
          <a:xfrm>
            <a:off x="647700" y="3153774"/>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17" name="Text Placeholder 2">
            <a:extLst>
              <a:ext uri="{FF2B5EF4-FFF2-40B4-BE49-F238E27FC236}">
                <a16:creationId xmlns:a16="http://schemas.microsoft.com/office/drawing/2014/main" id="{C69A245D-E80C-4EBF-9AF4-0CE62448A3D1}"/>
              </a:ext>
            </a:extLst>
          </p:cNvPr>
          <p:cNvSpPr>
            <a:spLocks noGrp="1"/>
          </p:cNvSpPr>
          <p:nvPr>
            <p:ph type="body" sz="quarter" idx="22" hasCustomPrompt="1"/>
          </p:nvPr>
        </p:nvSpPr>
        <p:spPr>
          <a:xfrm>
            <a:off x="1573213" y="3970521"/>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8" name="Text Placeholder 12">
            <a:extLst>
              <a:ext uri="{FF2B5EF4-FFF2-40B4-BE49-F238E27FC236}">
                <a16:creationId xmlns:a16="http://schemas.microsoft.com/office/drawing/2014/main" id="{28FBA67F-82B1-4C55-98D5-C7745BAD1E30}"/>
              </a:ext>
            </a:extLst>
          </p:cNvPr>
          <p:cNvSpPr>
            <a:spLocks noGrp="1"/>
          </p:cNvSpPr>
          <p:nvPr>
            <p:ph type="body" sz="quarter" idx="23" hasCustomPrompt="1"/>
          </p:nvPr>
        </p:nvSpPr>
        <p:spPr>
          <a:xfrm>
            <a:off x="647700" y="3970521"/>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19" name="Text Placeholder 2">
            <a:extLst>
              <a:ext uri="{FF2B5EF4-FFF2-40B4-BE49-F238E27FC236}">
                <a16:creationId xmlns:a16="http://schemas.microsoft.com/office/drawing/2014/main" id="{C891B4A8-66A1-43CC-BE1C-67D2828BD339}"/>
              </a:ext>
            </a:extLst>
          </p:cNvPr>
          <p:cNvSpPr>
            <a:spLocks noGrp="1"/>
          </p:cNvSpPr>
          <p:nvPr>
            <p:ph type="body" sz="quarter" idx="24" hasCustomPrompt="1"/>
          </p:nvPr>
        </p:nvSpPr>
        <p:spPr>
          <a:xfrm>
            <a:off x="1573213" y="4790685"/>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20" name="Text Placeholder 12">
            <a:extLst>
              <a:ext uri="{FF2B5EF4-FFF2-40B4-BE49-F238E27FC236}">
                <a16:creationId xmlns:a16="http://schemas.microsoft.com/office/drawing/2014/main" id="{955675B3-0C0F-40A7-8573-48E7C18848F2}"/>
              </a:ext>
            </a:extLst>
          </p:cNvPr>
          <p:cNvSpPr>
            <a:spLocks noGrp="1"/>
          </p:cNvSpPr>
          <p:nvPr>
            <p:ph type="body" sz="quarter" idx="25" hasCustomPrompt="1"/>
          </p:nvPr>
        </p:nvSpPr>
        <p:spPr>
          <a:xfrm>
            <a:off x="647700" y="4790685"/>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
        <p:nvSpPr>
          <p:cNvPr id="21" name="Text Placeholder 2">
            <a:extLst>
              <a:ext uri="{FF2B5EF4-FFF2-40B4-BE49-F238E27FC236}">
                <a16:creationId xmlns:a16="http://schemas.microsoft.com/office/drawing/2014/main" id="{1B3DB0C3-4C9B-46BE-A07F-896A46A6231D}"/>
              </a:ext>
            </a:extLst>
          </p:cNvPr>
          <p:cNvSpPr>
            <a:spLocks noGrp="1"/>
          </p:cNvSpPr>
          <p:nvPr>
            <p:ph type="body" sz="quarter" idx="26" hasCustomPrompt="1"/>
          </p:nvPr>
        </p:nvSpPr>
        <p:spPr>
          <a:xfrm>
            <a:off x="1573213" y="5603870"/>
            <a:ext cx="4413250" cy="457201"/>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0" indent="0">
              <a:spcBef>
                <a:spcPts val="300"/>
              </a:spcBef>
              <a:spcAft>
                <a:spcPts val="1200"/>
              </a:spcAft>
              <a:buFont typeface="Arial" panose="020B0604020202020204" pitchFamily="34" charset="0"/>
              <a:buChar char="​"/>
              <a:defRPr sz="2800" b="0">
                <a:solidFill>
                  <a:schemeClr val="accent3"/>
                </a:solidFill>
                <a:latin typeface="+mj-lt"/>
              </a:defRPr>
            </a:lvl2pPr>
            <a:lvl3pPr marL="0" indent="0">
              <a:spcBef>
                <a:spcPts val="300"/>
              </a:spcBef>
              <a:spcAft>
                <a:spcPts val="1200"/>
              </a:spcAft>
              <a:buFont typeface="Arial" panose="020B0604020202020204" pitchFamily="34" charset="0"/>
              <a:buChar char="​"/>
              <a:defRPr sz="2800" b="0">
                <a:solidFill>
                  <a:schemeClr val="bg1"/>
                </a:solidFill>
                <a:latin typeface="+mj-lt"/>
              </a:defRPr>
            </a:lvl3pPr>
            <a:lvl4pPr marL="0" indent="0">
              <a:spcBef>
                <a:spcPts val="300"/>
              </a:spcBef>
              <a:spcAft>
                <a:spcPts val="1200"/>
              </a:spcAft>
              <a:buFont typeface="Arial" panose="020B0604020202020204" pitchFamily="34" charset="0"/>
              <a:buChar char="​"/>
              <a:defRPr sz="2800" b="0">
                <a:solidFill>
                  <a:schemeClr val="accent3"/>
                </a:solidFill>
                <a:latin typeface="+mj-lt"/>
              </a:defRPr>
            </a:lvl4pPr>
            <a:lvl5pPr marL="0" indent="0">
              <a:spcBef>
                <a:spcPts val="300"/>
              </a:spcBef>
              <a:spcAft>
                <a:spcPts val="1200"/>
              </a:spcAft>
              <a:buFont typeface="Arial" panose="020B0604020202020204" pitchFamily="34" charset="0"/>
              <a:buChar char="​"/>
              <a:defRPr sz="2800" b="0">
                <a:solidFill>
                  <a:schemeClr val="bg1"/>
                </a:solidFill>
                <a:latin typeface="+mj-lt"/>
              </a:defRPr>
            </a:lvl5pPr>
            <a:lvl6pPr marL="0" indent="0">
              <a:spcBef>
                <a:spcPts val="300"/>
              </a:spcBef>
              <a:spcAft>
                <a:spcPts val="1200"/>
              </a:spcAft>
              <a:buFont typeface="Arial" panose="020B0604020202020204" pitchFamily="34" charset="0"/>
              <a:buChar char="​"/>
              <a:defRPr sz="2800" b="0">
                <a:solidFill>
                  <a:schemeClr val="accent3"/>
                </a:solidFill>
                <a:latin typeface="+mj-lt"/>
              </a:defRPr>
            </a:lvl6pPr>
            <a:lvl7pPr marL="0" indent="0">
              <a:spcBef>
                <a:spcPts val="300"/>
              </a:spcBef>
              <a:spcAft>
                <a:spcPts val="1200"/>
              </a:spcAft>
              <a:buFont typeface="Arial" panose="020B0604020202020204" pitchFamily="34" charset="0"/>
              <a:buChar char="​"/>
              <a:defRPr sz="2800" b="0">
                <a:solidFill>
                  <a:schemeClr val="bg1"/>
                </a:solidFill>
                <a:latin typeface="+mj-lt"/>
              </a:defRPr>
            </a:lvl7pPr>
            <a:lvl8pPr marL="0" indent="0">
              <a:spcBef>
                <a:spcPts val="300"/>
              </a:spcBef>
              <a:spcAft>
                <a:spcPts val="1200"/>
              </a:spcAft>
              <a:buFont typeface="Arial" panose="020B0604020202020204" pitchFamily="34" charset="0"/>
              <a:buChar char="​"/>
              <a:defRPr sz="2800" b="0">
                <a:solidFill>
                  <a:schemeClr val="accent3"/>
                </a:solidFill>
                <a:latin typeface="+mj-lt"/>
              </a:defRPr>
            </a:lvl8pPr>
            <a:lvl9pPr marL="0" indent="0">
              <a:spcBef>
                <a:spcPts val="300"/>
              </a:spcBef>
              <a:spcAft>
                <a:spcPts val="1200"/>
              </a:spcAft>
              <a:buFont typeface="Arial" panose="020B0604020202020204" pitchFamily="34" charset="0"/>
              <a:buChar char="​"/>
              <a:defRPr sz="2800" b="0">
                <a:solidFill>
                  <a:schemeClr val="bg1"/>
                </a:solidFill>
                <a:latin typeface="+mj-lt"/>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22" name="Text Placeholder 12">
            <a:extLst>
              <a:ext uri="{FF2B5EF4-FFF2-40B4-BE49-F238E27FC236}">
                <a16:creationId xmlns:a16="http://schemas.microsoft.com/office/drawing/2014/main" id="{EBC2663A-9F2B-496F-BA87-FE61CF6E9F89}"/>
              </a:ext>
            </a:extLst>
          </p:cNvPr>
          <p:cNvSpPr>
            <a:spLocks noGrp="1"/>
          </p:cNvSpPr>
          <p:nvPr>
            <p:ph type="body" sz="quarter" idx="27" hasCustomPrompt="1"/>
          </p:nvPr>
        </p:nvSpPr>
        <p:spPr>
          <a:xfrm>
            <a:off x="647700" y="5603870"/>
            <a:ext cx="520700" cy="457200"/>
          </a:xfrm>
        </p:spPr>
        <p:txBody>
          <a:bodyPr/>
          <a:lstStyle>
            <a:lvl1pPr marL="0" indent="0">
              <a:spcAft>
                <a:spcPts val="1200"/>
              </a:spcAft>
              <a:buFont typeface="Arial" panose="020B0604020202020204" pitchFamily="34" charset="0"/>
              <a:buChar char="​"/>
              <a:defRPr sz="2800" b="0">
                <a:solidFill>
                  <a:schemeClr val="bg1"/>
                </a:solidFill>
                <a:latin typeface="+mj-lt"/>
              </a:defRPr>
            </a:lvl1pPr>
            <a:lvl2pPr marL="1588" indent="-3175">
              <a:spcBef>
                <a:spcPts val="1200"/>
              </a:spcBef>
              <a:spcAft>
                <a:spcPts val="1200"/>
              </a:spcAft>
              <a:buFont typeface="Arial" panose="020B0604020202020204" pitchFamily="34" charset="0"/>
              <a:buChar char="​"/>
              <a:defRPr sz="2800">
                <a:solidFill>
                  <a:schemeClr val="accent3"/>
                </a:solidFill>
                <a:latin typeface="+mj-lt"/>
              </a:defRPr>
            </a:lvl2pPr>
            <a:lvl3pPr marL="0" indent="0">
              <a:spcBef>
                <a:spcPts val="1200"/>
              </a:spcBef>
              <a:spcAft>
                <a:spcPts val="1200"/>
              </a:spcAft>
              <a:buFont typeface="Arial" panose="020B0604020202020204" pitchFamily="34" charset="0"/>
              <a:buChar char="​"/>
              <a:defRPr sz="2800">
                <a:solidFill>
                  <a:schemeClr val="bg1"/>
                </a:solidFill>
                <a:latin typeface="+mj-lt"/>
              </a:defRPr>
            </a:lvl3pPr>
          </a:lstStyle>
          <a:p>
            <a:pPr lvl="0"/>
            <a:r>
              <a:rPr lang="en-US" dirty="0"/>
              <a:t>01</a:t>
            </a:r>
          </a:p>
          <a:p>
            <a:pPr lvl="1"/>
            <a:r>
              <a:rPr lang="en-US" dirty="0"/>
              <a:t>02</a:t>
            </a:r>
          </a:p>
          <a:p>
            <a:pPr lvl="2"/>
            <a:r>
              <a:rPr lang="en-US" dirty="0"/>
              <a:t>03</a:t>
            </a:r>
          </a:p>
        </p:txBody>
      </p:sp>
    </p:spTree>
    <p:extLst>
      <p:ext uri="{BB962C8B-B14F-4D97-AF65-F5344CB8AC3E}">
        <p14:creationId xmlns:p14="http://schemas.microsoft.com/office/powerpoint/2010/main" val="138918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A">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16A2E3D-381D-4794-837F-77E3508BF7BB}"/>
              </a:ext>
            </a:extLst>
          </p:cNvPr>
          <p:cNvSpPr>
            <a:spLocks noGrp="1"/>
          </p:cNvSpPr>
          <p:nvPr>
            <p:ph type="pic" sz="quarter" idx="13" hasCustomPrompt="1"/>
          </p:nvPr>
        </p:nvSpPr>
        <p:spPr>
          <a:xfrm>
            <a:off x="0" y="0"/>
            <a:ext cx="12192000" cy="6858000"/>
          </a:xfrm>
          <a:solidFill>
            <a:schemeClr val="bg2"/>
          </a:solidFill>
        </p:spPr>
        <p:txBody>
          <a:bodyPr lIns="0" tIns="0" bIns="720000" anchor="ctr"/>
          <a:lstStyle>
            <a:lvl1pPr marL="0" marR="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dirty="0"/>
              <a:t>Click here and add image from Templafy</a:t>
            </a:r>
          </a:p>
        </p:txBody>
      </p:sp>
      <p:sp>
        <p:nvSpPr>
          <p:cNvPr id="2" name="Title 1"/>
          <p:cNvSpPr>
            <a:spLocks noGrp="1"/>
          </p:cNvSpPr>
          <p:nvPr>
            <p:ph type="ctrTitle" hasCustomPrompt="1"/>
          </p:nvPr>
        </p:nvSpPr>
        <p:spPr>
          <a:xfrm>
            <a:off x="0" y="4266000"/>
            <a:ext cx="5986800" cy="1292400"/>
          </a:xfrm>
          <a:solidFill>
            <a:schemeClr val="bg1">
              <a:alpha val="95000"/>
            </a:schemeClr>
          </a:solidFill>
        </p:spPr>
        <p:txBody>
          <a:bodyPr lIns="648000" tIns="144000" rIns="144000" bIns="216000" anchor="b"/>
          <a:lstStyle>
            <a:lvl1pPr algn="l">
              <a:defRPr sz="4400">
                <a:solidFill>
                  <a:schemeClr val="tx2"/>
                </a:solidFill>
              </a:defRPr>
            </a:lvl1pPr>
          </a:lstStyle>
          <a:p>
            <a:r>
              <a:rPr lang="en-US" dirty="0"/>
              <a:t>Click to add title</a:t>
            </a:r>
          </a:p>
        </p:txBody>
      </p:sp>
      <p:sp>
        <p:nvSpPr>
          <p:cNvPr id="15" name="Text Placeholder 14">
            <a:extLst>
              <a:ext uri="{FF2B5EF4-FFF2-40B4-BE49-F238E27FC236}">
                <a16:creationId xmlns:a16="http://schemas.microsoft.com/office/drawing/2014/main" id="{25C68F50-FCCF-405F-AEDF-6043594B6AAF}"/>
              </a:ext>
            </a:extLst>
          </p:cNvPr>
          <p:cNvSpPr>
            <a:spLocks noGrp="1"/>
          </p:cNvSpPr>
          <p:nvPr>
            <p:ph type="body" sz="quarter" idx="14" hasCustomPrompt="1"/>
          </p:nvPr>
        </p:nvSpPr>
        <p:spPr>
          <a:xfrm>
            <a:off x="0" y="3837600"/>
            <a:ext cx="2282825" cy="648000"/>
          </a:xfrm>
          <a:solidFill>
            <a:schemeClr val="tx2">
              <a:alpha val="95000"/>
            </a:schemeClr>
          </a:solidFill>
        </p:spPr>
        <p:txBody>
          <a:bodyPr lIns="648000" anchor="ctr"/>
          <a:lstStyle>
            <a:lvl1pPr marL="0" indent="0">
              <a:spcBef>
                <a:spcPts val="0"/>
              </a:spcBef>
              <a:spcAft>
                <a:spcPts val="0"/>
              </a:spcAft>
              <a:buNone/>
              <a:defRPr sz="2800">
                <a:solidFill>
                  <a:schemeClr val="bg1"/>
                </a:solidFill>
                <a:latin typeface="+mj-lt"/>
              </a:defRPr>
            </a:lvl1pPr>
          </a:lstStyle>
          <a:p>
            <a:pPr lvl="0"/>
            <a:r>
              <a:rPr lang="en-US" dirty="0"/>
              <a:t>Add 01</a:t>
            </a:r>
          </a:p>
        </p:txBody>
      </p:sp>
      <p:sp>
        <p:nvSpPr>
          <p:cNvPr id="9" name="Footer Placeholder 8">
            <a:extLst>
              <a:ext uri="{FF2B5EF4-FFF2-40B4-BE49-F238E27FC236}">
                <a16:creationId xmlns:a16="http://schemas.microsoft.com/office/drawing/2014/main" id="{4B588E55-B015-4690-9557-AB6B13D669B1}"/>
              </a:ext>
            </a:extLst>
          </p:cNvPr>
          <p:cNvSpPr>
            <a:spLocks noGrp="1"/>
          </p:cNvSpPr>
          <p:nvPr>
            <p:ph type="ftr" sz="quarter" idx="11"/>
          </p:nvPr>
        </p:nvSpPr>
        <p:spPr>
          <a:xfrm>
            <a:off x="6202800" y="248400"/>
            <a:ext cx="4636800" cy="180000"/>
          </a:xfrm>
          <a:prstGeom prst="rect">
            <a:avLst/>
          </a:prstGeom>
        </p:spPr>
        <p:txBody>
          <a:bodyPr/>
          <a:lstStyle>
            <a:lvl1pPr>
              <a:defRPr>
                <a:solidFill>
                  <a:schemeClr val="bg1"/>
                </a:solidFill>
              </a:defRPr>
            </a:lvl1pPr>
          </a:lstStyle>
          <a:p>
            <a:r>
              <a:rPr lang="en-US"/>
              <a:t>Colliers  |  Maximizing Warehouse Capacity</a:t>
            </a:r>
            <a:endParaRPr lang="en-US" dirty="0"/>
          </a:p>
        </p:txBody>
      </p:sp>
      <p:sp>
        <p:nvSpPr>
          <p:cNvPr id="10" name="Slide Number Placeholder 9">
            <a:extLst>
              <a:ext uri="{FF2B5EF4-FFF2-40B4-BE49-F238E27FC236}">
                <a16:creationId xmlns:a16="http://schemas.microsoft.com/office/drawing/2014/main" id="{5CEA3045-B02B-4FCB-A6C4-5E06780D8376}"/>
              </a:ext>
            </a:extLst>
          </p:cNvPr>
          <p:cNvSpPr>
            <a:spLocks noGrp="1"/>
          </p:cNvSpPr>
          <p:nvPr>
            <p:ph type="sldNum" sz="quarter" idx="12"/>
          </p:nvPr>
        </p:nvSpPr>
        <p:spPr>
          <a:xfrm>
            <a:off x="11167200" y="248400"/>
            <a:ext cx="374400" cy="180000"/>
          </a:xfrm>
          <a:prstGeom prst="rect">
            <a:avLst/>
          </a:prstGeom>
        </p:spPr>
        <p:txBody>
          <a:bodyPr/>
          <a:lstStyle>
            <a:lvl1pPr>
              <a:defRPr>
                <a:solidFill>
                  <a:schemeClr val="bg1"/>
                </a:solidFill>
              </a:defRPr>
            </a:lvl1pPr>
          </a:lstStyle>
          <a:p>
            <a:fld id="{23AA811B-2EBD-4900-905E-5BE206449611}" type="slidenum">
              <a:rPr lang="en-US" smtClean="0"/>
              <a:pPr/>
              <a:t>‹#›</a:t>
            </a:fld>
            <a:endParaRPr lang="en-US" dirty="0"/>
          </a:p>
        </p:txBody>
      </p:sp>
      <p:sp>
        <p:nvSpPr>
          <p:cNvPr id="18" name="Text Placeholder 17">
            <a:extLst>
              <a:ext uri="{FF2B5EF4-FFF2-40B4-BE49-F238E27FC236}">
                <a16:creationId xmlns:a16="http://schemas.microsoft.com/office/drawing/2014/main" id="{7784F74E-8E93-4629-AC06-D4D90AE2C84C}"/>
              </a:ext>
            </a:extLst>
          </p:cNvPr>
          <p:cNvSpPr>
            <a:spLocks noGrp="1"/>
          </p:cNvSpPr>
          <p:nvPr>
            <p:ph type="body" sz="quarter" idx="15"/>
          </p:nvPr>
        </p:nvSpPr>
        <p:spPr>
          <a:xfrm>
            <a:off x="11119238" y="274014"/>
            <a:ext cx="10800" cy="126000"/>
          </a:xfrm>
          <a:solidFill>
            <a:schemeClr val="bg1"/>
          </a:solidFill>
        </p:spPr>
        <p:txBody>
          <a:bodyPr/>
          <a:lstStyle>
            <a:lvl1pPr marL="0" indent="0">
              <a:buNone/>
              <a:defRPr sz="100">
                <a:noFill/>
              </a:defRPr>
            </a:lvl1pPr>
          </a:lstStyle>
          <a:p>
            <a:pPr lvl="0"/>
            <a:r>
              <a:rPr lang="en-US"/>
              <a:t>Click to edit Master text styles</a:t>
            </a:r>
          </a:p>
        </p:txBody>
      </p:sp>
    </p:spTree>
    <p:extLst>
      <p:ext uri="{BB962C8B-B14F-4D97-AF65-F5344CB8AC3E}">
        <p14:creationId xmlns:p14="http://schemas.microsoft.com/office/powerpoint/2010/main" val="197138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66000"/>
            <a:ext cx="5986800" cy="1292400"/>
          </a:xfrm>
          <a:solidFill>
            <a:schemeClr val="bg1">
              <a:alpha val="95000"/>
            </a:schemeClr>
          </a:solidFill>
        </p:spPr>
        <p:txBody>
          <a:bodyPr lIns="648000" tIns="144000" rIns="144000" bIns="216000" anchor="b"/>
          <a:lstStyle>
            <a:lvl1pPr algn="l">
              <a:defRPr sz="4400">
                <a:solidFill>
                  <a:schemeClr val="tx2"/>
                </a:solidFill>
              </a:defRPr>
            </a:lvl1pPr>
          </a:lstStyle>
          <a:p>
            <a:r>
              <a:rPr lang="en-US" dirty="0"/>
              <a:t>Click to add title</a:t>
            </a:r>
          </a:p>
        </p:txBody>
      </p:sp>
      <p:sp>
        <p:nvSpPr>
          <p:cNvPr id="15" name="Text Placeholder 14">
            <a:extLst>
              <a:ext uri="{FF2B5EF4-FFF2-40B4-BE49-F238E27FC236}">
                <a16:creationId xmlns:a16="http://schemas.microsoft.com/office/drawing/2014/main" id="{25C68F50-FCCF-405F-AEDF-6043594B6AAF}"/>
              </a:ext>
            </a:extLst>
          </p:cNvPr>
          <p:cNvSpPr>
            <a:spLocks noGrp="1"/>
          </p:cNvSpPr>
          <p:nvPr>
            <p:ph type="body" sz="quarter" idx="14" hasCustomPrompt="1"/>
          </p:nvPr>
        </p:nvSpPr>
        <p:spPr>
          <a:xfrm>
            <a:off x="0" y="3837600"/>
            <a:ext cx="2282825" cy="648000"/>
          </a:xfrm>
          <a:solidFill>
            <a:schemeClr val="accent3">
              <a:alpha val="95000"/>
            </a:schemeClr>
          </a:solidFill>
        </p:spPr>
        <p:txBody>
          <a:bodyPr lIns="648000" anchor="ctr"/>
          <a:lstStyle>
            <a:lvl1pPr marL="0" indent="0">
              <a:spcBef>
                <a:spcPts val="0"/>
              </a:spcBef>
              <a:spcAft>
                <a:spcPts val="0"/>
              </a:spcAft>
              <a:buNone/>
              <a:defRPr sz="2800">
                <a:solidFill>
                  <a:schemeClr val="tx2"/>
                </a:solidFill>
                <a:latin typeface="+mj-lt"/>
              </a:defRPr>
            </a:lvl1pPr>
          </a:lstStyle>
          <a:p>
            <a:pPr lvl="0"/>
            <a:r>
              <a:rPr lang="en-US" dirty="0"/>
              <a:t>Add 01</a:t>
            </a:r>
          </a:p>
        </p:txBody>
      </p:sp>
      <p:sp>
        <p:nvSpPr>
          <p:cNvPr id="9" name="Footer Placeholder 8">
            <a:extLst>
              <a:ext uri="{FF2B5EF4-FFF2-40B4-BE49-F238E27FC236}">
                <a16:creationId xmlns:a16="http://schemas.microsoft.com/office/drawing/2014/main" id="{4B588E55-B015-4690-9557-AB6B13D669B1}"/>
              </a:ext>
            </a:extLst>
          </p:cNvPr>
          <p:cNvSpPr>
            <a:spLocks noGrp="1"/>
          </p:cNvSpPr>
          <p:nvPr>
            <p:ph type="ftr" sz="quarter" idx="11"/>
          </p:nvPr>
        </p:nvSpPr>
        <p:spPr>
          <a:xfrm>
            <a:off x="6202800" y="248400"/>
            <a:ext cx="4636800" cy="180000"/>
          </a:xfrm>
          <a:prstGeom prst="rect">
            <a:avLst/>
          </a:prstGeom>
        </p:spPr>
        <p:txBody>
          <a:bodyPr/>
          <a:lstStyle>
            <a:lvl1pPr>
              <a:defRPr>
                <a:solidFill>
                  <a:schemeClr val="bg1"/>
                </a:solidFill>
              </a:defRPr>
            </a:lvl1pPr>
          </a:lstStyle>
          <a:p>
            <a:r>
              <a:rPr lang="en-US"/>
              <a:t>Colliers  |  Maximizing Warehouse Capacity</a:t>
            </a:r>
            <a:endParaRPr lang="en-US" dirty="0"/>
          </a:p>
        </p:txBody>
      </p:sp>
      <p:sp>
        <p:nvSpPr>
          <p:cNvPr id="10" name="Slide Number Placeholder 9">
            <a:extLst>
              <a:ext uri="{FF2B5EF4-FFF2-40B4-BE49-F238E27FC236}">
                <a16:creationId xmlns:a16="http://schemas.microsoft.com/office/drawing/2014/main" id="{5CEA3045-B02B-4FCB-A6C4-5E06780D8376}"/>
              </a:ext>
            </a:extLst>
          </p:cNvPr>
          <p:cNvSpPr>
            <a:spLocks noGrp="1"/>
          </p:cNvSpPr>
          <p:nvPr>
            <p:ph type="sldNum" sz="quarter" idx="12"/>
          </p:nvPr>
        </p:nvSpPr>
        <p:spPr>
          <a:xfrm>
            <a:off x="11167200" y="248400"/>
            <a:ext cx="374400" cy="180000"/>
          </a:xfrm>
          <a:prstGeom prst="rect">
            <a:avLst/>
          </a:prstGeom>
        </p:spPr>
        <p:txBody>
          <a:bodyPr/>
          <a:lstStyle>
            <a:lvl1pPr>
              <a:defRPr>
                <a:solidFill>
                  <a:schemeClr val="bg1"/>
                </a:solidFill>
              </a:defRPr>
            </a:lvl1pPr>
          </a:lstStyle>
          <a:p>
            <a:fld id="{23AA811B-2EBD-4900-905E-5BE206449611}" type="slidenum">
              <a:rPr lang="en-US" smtClean="0"/>
              <a:pPr/>
              <a:t>‹#›</a:t>
            </a:fld>
            <a:endParaRPr lang="en-US" dirty="0"/>
          </a:p>
        </p:txBody>
      </p:sp>
      <p:cxnSp>
        <p:nvCxnSpPr>
          <p:cNvPr id="11" name="Straight Connector 10">
            <a:extLst>
              <a:ext uri="{FF2B5EF4-FFF2-40B4-BE49-F238E27FC236}">
                <a16:creationId xmlns:a16="http://schemas.microsoft.com/office/drawing/2014/main" id="{E4833C63-54B4-45EB-8D7A-EE7EB966CB8E}"/>
              </a:ext>
            </a:extLst>
          </p:cNvPr>
          <p:cNvCxnSpPr/>
          <p:nvPr userDrawn="1"/>
        </p:nvCxnSpPr>
        <p:spPr>
          <a:xfrm>
            <a:off x="11124763" y="274014"/>
            <a:ext cx="0" cy="12551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97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CD8FAEA-9859-4AF5-90CE-712350B0DB51}"/>
              </a:ext>
            </a:extLst>
          </p:cNvPr>
          <p:cNvSpPr>
            <a:spLocks noGrp="1"/>
          </p:cNvSpPr>
          <p:nvPr>
            <p:ph type="body" sz="quarter" idx="13" hasCustomPrompt="1"/>
          </p:nvPr>
        </p:nvSpPr>
        <p:spPr>
          <a:xfrm>
            <a:off x="647700" y="647700"/>
            <a:ext cx="10893425" cy="414338"/>
          </a:xfrm>
        </p:spPr>
        <p:txBody>
          <a:bodyPr/>
          <a:lstStyle>
            <a:lvl1pPr marL="0" indent="0">
              <a:buNone/>
              <a:defRPr sz="2400">
                <a:solidFill>
                  <a:schemeClr val="accent2"/>
                </a:solidFill>
                <a:latin typeface="+mn-lt"/>
              </a:defRPr>
            </a:lvl1pPr>
          </a:lstStyle>
          <a:p>
            <a:pPr lvl="0"/>
            <a:r>
              <a:rPr lang="en-US" dirty="0"/>
              <a:t>Click to add header</a:t>
            </a:r>
          </a:p>
        </p:txBody>
      </p:sp>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3">
            <a:extLst>
              <a:ext uri="{FF2B5EF4-FFF2-40B4-BE49-F238E27FC236}">
                <a16:creationId xmlns:a16="http://schemas.microsoft.com/office/drawing/2014/main" id="{CD24C3BD-6B68-455D-8BAB-E59F02BA3355}"/>
              </a:ext>
            </a:extLst>
          </p:cNvPr>
          <p:cNvSpPr>
            <a:spLocks noGrp="1"/>
          </p:cNvSpPr>
          <p:nvPr>
            <p:ph type="body" sz="quarter" idx="14" hasCustomPrompt="1"/>
          </p:nvPr>
        </p:nvSpPr>
        <p:spPr>
          <a:xfrm>
            <a:off x="648000" y="6408000"/>
            <a:ext cx="6267600" cy="244800"/>
          </a:xfrm>
        </p:spPr>
        <p:txBody>
          <a:bodyPr/>
          <a:lstStyle>
            <a:lvl1pPr marL="0" indent="0">
              <a:buNone/>
              <a:defRPr sz="800" i="1">
                <a:solidFill>
                  <a:schemeClr val="tx2"/>
                </a:solidFill>
                <a:latin typeface="+mj-lt"/>
              </a:defRPr>
            </a:lvl1pPr>
          </a:lstStyle>
          <a:p>
            <a:pPr lvl="0"/>
            <a:r>
              <a:rPr lang="en-US" dirty="0"/>
              <a:t>Click to add text</a:t>
            </a:r>
          </a:p>
        </p:txBody>
      </p:sp>
      <p:sp>
        <p:nvSpPr>
          <p:cNvPr id="8" name="Footer Placeholder 7">
            <a:extLst>
              <a:ext uri="{FF2B5EF4-FFF2-40B4-BE49-F238E27FC236}">
                <a16:creationId xmlns:a16="http://schemas.microsoft.com/office/drawing/2014/main" id="{64EBE7A6-B567-41BB-8FC5-4D7E50C44BA8}"/>
              </a:ext>
            </a:extLst>
          </p:cNvPr>
          <p:cNvSpPr>
            <a:spLocks noGrp="1"/>
          </p:cNvSpPr>
          <p:nvPr>
            <p:ph type="ftr" sz="quarter" idx="11"/>
          </p:nvPr>
        </p:nvSpPr>
        <p:spPr>
          <a:xfrm>
            <a:off x="6202800" y="248400"/>
            <a:ext cx="4636800" cy="180000"/>
          </a:xfrm>
          <a:prstGeom prst="rect">
            <a:avLst/>
          </a:prstGeom>
        </p:spPr>
        <p:txBody>
          <a:bodyPr/>
          <a:lstStyle/>
          <a:p>
            <a:r>
              <a:rPr lang="en-US"/>
              <a:t>Colliers  |  Maximizing Warehouse Capacity</a:t>
            </a:r>
            <a:endParaRPr lang="en-US" dirty="0"/>
          </a:p>
        </p:txBody>
      </p:sp>
      <p:sp>
        <p:nvSpPr>
          <p:cNvPr id="9" name="Slide Number Placeholder 8">
            <a:extLst>
              <a:ext uri="{FF2B5EF4-FFF2-40B4-BE49-F238E27FC236}">
                <a16:creationId xmlns:a16="http://schemas.microsoft.com/office/drawing/2014/main" id="{F4B48C20-C4DC-46ED-A7E0-2854CD88A8CD}"/>
              </a:ext>
            </a:extLst>
          </p:cNvPr>
          <p:cNvSpPr>
            <a:spLocks noGrp="1"/>
          </p:cNvSpPr>
          <p:nvPr>
            <p:ph type="sldNum" sz="quarter" idx="12"/>
          </p:nvPr>
        </p:nvSpPr>
        <p:spPr>
          <a:xfrm>
            <a:off x="11167200" y="248400"/>
            <a:ext cx="374400" cy="180000"/>
          </a:xfrm>
          <a:prstGeom prst="rect">
            <a:avLst/>
          </a:prstGeom>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10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0.xml"/><Relationship Id="rId21" Type="http://schemas.openxmlformats.org/officeDocument/2006/relationships/slideLayout" Target="../slideLayouts/slideLayout21.xml"/><Relationship Id="rId34" Type="http://schemas.openxmlformats.org/officeDocument/2006/relationships/tags" Target="../tags/tag5.xml"/><Relationship Id="rId42" Type="http://schemas.openxmlformats.org/officeDocument/2006/relationships/tags" Target="../tags/tag1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41"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37" Type="http://schemas.openxmlformats.org/officeDocument/2006/relationships/tags" Target="../tags/tag8.xml"/><Relationship Id="rId40" Type="http://schemas.openxmlformats.org/officeDocument/2006/relationships/tags" Target="../tags/tag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35" Type="http://schemas.openxmlformats.org/officeDocument/2006/relationships/tags" Target="../tags/tag6.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4.xml"/><Relationship Id="rId38"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2044800"/>
            <a:ext cx="10893600" cy="4161600"/>
          </a:xfrm>
          <a:prstGeom prst="rect">
            <a:avLst/>
          </a:prstGeom>
        </p:spPr>
        <p:txBody>
          <a:bodyPr vert="horz" lIns="0" tIns="0" rIns="0" bIns="0" rtlCol="0">
            <a:noAutofit/>
          </a:bodyPr>
          <a:lstStyle/>
          <a:p>
            <a:pPr lvl="0"/>
            <a:r>
              <a:rPr lang="en-US" noProof="0" dirty="0"/>
              <a:t>Level 1</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468720"/>
            <a:ext cx="10893600" cy="835200"/>
          </a:xfrm>
          <a:prstGeom prst="rect">
            <a:avLst/>
          </a:prstGeom>
        </p:spPr>
        <p:txBody>
          <a:bodyPr vert="horz" lIns="0" tIns="0" rIns="0" bIns="0" rtlCol="0" anchor="t" anchorCtr="0">
            <a:noAutofit/>
          </a:bodyPr>
          <a:lstStyle/>
          <a:p>
            <a:r>
              <a:rPr lang="en-US" dirty="0"/>
              <a:t>Click to edit Master title style</a:t>
            </a:r>
          </a:p>
        </p:txBody>
      </p:sp>
      <p:sp>
        <p:nvSpPr>
          <p:cNvPr id="4" name="Rectangle 3" hidden="1">
            <a:extLst>
              <a:ext uri="{FF2B5EF4-FFF2-40B4-BE49-F238E27FC236}">
                <a16:creationId xmlns:a16="http://schemas.microsoft.com/office/drawing/2014/main" id="{48481018-5A2B-4092-B1D6-9A5FDD8E0EFF}"/>
              </a:ext>
            </a:extLst>
          </p:cNvPr>
          <p:cNvSpPr/>
          <p:nvPr userDrawn="1">
            <p:custDataLst>
              <p:tags r:id="rId30"/>
            </p:custDataLst>
          </p:nvPr>
        </p:nvSpPr>
        <p:spPr>
          <a:xfrm>
            <a:off x="648000" y="648000"/>
            <a:ext cx="10896000" cy="1246964"/>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Rectangle 4" hidden="1">
            <a:extLst>
              <a:ext uri="{FF2B5EF4-FFF2-40B4-BE49-F238E27FC236}">
                <a16:creationId xmlns:a16="http://schemas.microsoft.com/office/drawing/2014/main" id="{E71856E2-F020-49FF-A54D-049EB30BEDAB}"/>
              </a:ext>
            </a:extLst>
          </p:cNvPr>
          <p:cNvSpPr/>
          <p:nvPr userDrawn="1">
            <p:custDataLst>
              <p:tags r:id="rId31"/>
            </p:custDataLst>
          </p:nvPr>
        </p:nvSpPr>
        <p:spPr>
          <a:xfrm>
            <a:off x="648000" y="2044699"/>
            <a:ext cx="710000" cy="4165301"/>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Rectangle 5" hidden="1">
            <a:extLst>
              <a:ext uri="{FF2B5EF4-FFF2-40B4-BE49-F238E27FC236}">
                <a16:creationId xmlns:a16="http://schemas.microsoft.com/office/drawing/2014/main" id="{830E4EAE-C9B8-4A85-82D0-DDC95712D1B3}"/>
              </a:ext>
            </a:extLst>
          </p:cNvPr>
          <p:cNvSpPr/>
          <p:nvPr userDrawn="1">
            <p:custDataLst>
              <p:tags r:id="rId32"/>
            </p:custDataLst>
          </p:nvPr>
        </p:nvSpPr>
        <p:spPr>
          <a:xfrm>
            <a:off x="1574000" y="2044698"/>
            <a:ext cx="710000" cy="4165301"/>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ctangle 10" hidden="1">
            <a:extLst>
              <a:ext uri="{FF2B5EF4-FFF2-40B4-BE49-F238E27FC236}">
                <a16:creationId xmlns:a16="http://schemas.microsoft.com/office/drawing/2014/main" id="{1A083474-478F-42C6-8180-CFB3495AD762}"/>
              </a:ext>
            </a:extLst>
          </p:cNvPr>
          <p:cNvSpPr/>
          <p:nvPr userDrawn="1">
            <p:custDataLst>
              <p:tags r:id="rId33"/>
            </p:custDataLst>
          </p:nvPr>
        </p:nvSpPr>
        <p:spPr>
          <a:xfrm>
            <a:off x="2500000" y="2044698"/>
            <a:ext cx="710000" cy="4165301"/>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hidden="1">
            <a:extLst>
              <a:ext uri="{FF2B5EF4-FFF2-40B4-BE49-F238E27FC236}">
                <a16:creationId xmlns:a16="http://schemas.microsoft.com/office/drawing/2014/main" id="{61E88A6D-11DA-46CC-83E3-D577ED0A94AE}"/>
              </a:ext>
            </a:extLst>
          </p:cNvPr>
          <p:cNvSpPr/>
          <p:nvPr userDrawn="1">
            <p:custDataLst>
              <p:tags r:id="rId34"/>
            </p:custDataLst>
          </p:nvPr>
        </p:nvSpPr>
        <p:spPr>
          <a:xfrm>
            <a:off x="3426000" y="2046422"/>
            <a:ext cx="710000" cy="4163578"/>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hidden="1">
            <a:extLst>
              <a:ext uri="{FF2B5EF4-FFF2-40B4-BE49-F238E27FC236}">
                <a16:creationId xmlns:a16="http://schemas.microsoft.com/office/drawing/2014/main" id="{0EDC2FD0-CA18-4DB9-A51F-8FAA5B48F255}"/>
              </a:ext>
            </a:extLst>
          </p:cNvPr>
          <p:cNvSpPr/>
          <p:nvPr userDrawn="1">
            <p:custDataLst>
              <p:tags r:id="rId35"/>
            </p:custDataLst>
          </p:nvPr>
        </p:nvSpPr>
        <p:spPr>
          <a:xfrm>
            <a:off x="4352000" y="2046422"/>
            <a:ext cx="710000" cy="4163578"/>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hidden="1">
            <a:extLst>
              <a:ext uri="{FF2B5EF4-FFF2-40B4-BE49-F238E27FC236}">
                <a16:creationId xmlns:a16="http://schemas.microsoft.com/office/drawing/2014/main" id="{CB0BF6E9-7E99-4F00-BD85-6C10AAA88A7A}"/>
              </a:ext>
            </a:extLst>
          </p:cNvPr>
          <p:cNvSpPr/>
          <p:nvPr userDrawn="1">
            <p:custDataLst>
              <p:tags r:id="rId36"/>
            </p:custDataLst>
          </p:nvPr>
        </p:nvSpPr>
        <p:spPr>
          <a:xfrm>
            <a:off x="5278000" y="2046422"/>
            <a:ext cx="710000" cy="4163578"/>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hidden="1">
            <a:extLst>
              <a:ext uri="{FF2B5EF4-FFF2-40B4-BE49-F238E27FC236}">
                <a16:creationId xmlns:a16="http://schemas.microsoft.com/office/drawing/2014/main" id="{EFC664E2-0D4D-48CF-BE80-BE1F32C218F8}"/>
              </a:ext>
            </a:extLst>
          </p:cNvPr>
          <p:cNvSpPr/>
          <p:nvPr userDrawn="1">
            <p:custDataLst>
              <p:tags r:id="rId37"/>
            </p:custDataLst>
          </p:nvPr>
        </p:nvSpPr>
        <p:spPr>
          <a:xfrm>
            <a:off x="6204002" y="2044698"/>
            <a:ext cx="710000" cy="4165301"/>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hidden="1">
            <a:extLst>
              <a:ext uri="{FF2B5EF4-FFF2-40B4-BE49-F238E27FC236}">
                <a16:creationId xmlns:a16="http://schemas.microsoft.com/office/drawing/2014/main" id="{2D72954E-870D-4FF9-93C1-B4A3E0E8F3D9}"/>
              </a:ext>
            </a:extLst>
          </p:cNvPr>
          <p:cNvSpPr/>
          <p:nvPr userDrawn="1">
            <p:custDataLst>
              <p:tags r:id="rId38"/>
            </p:custDataLst>
          </p:nvPr>
        </p:nvSpPr>
        <p:spPr>
          <a:xfrm>
            <a:off x="7130002" y="2046422"/>
            <a:ext cx="710000" cy="4163578"/>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hidden="1">
            <a:extLst>
              <a:ext uri="{FF2B5EF4-FFF2-40B4-BE49-F238E27FC236}">
                <a16:creationId xmlns:a16="http://schemas.microsoft.com/office/drawing/2014/main" id="{49A5D3DB-7DE4-4E3A-8096-6272FAE8D355}"/>
              </a:ext>
            </a:extLst>
          </p:cNvPr>
          <p:cNvSpPr/>
          <p:nvPr userDrawn="1">
            <p:custDataLst>
              <p:tags r:id="rId39"/>
            </p:custDataLst>
          </p:nvPr>
        </p:nvSpPr>
        <p:spPr>
          <a:xfrm>
            <a:off x="8056002" y="2044698"/>
            <a:ext cx="710000" cy="4165301"/>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hidden="1">
            <a:extLst>
              <a:ext uri="{FF2B5EF4-FFF2-40B4-BE49-F238E27FC236}">
                <a16:creationId xmlns:a16="http://schemas.microsoft.com/office/drawing/2014/main" id="{1416A425-33B4-4430-A431-9ACE70E88B95}"/>
              </a:ext>
            </a:extLst>
          </p:cNvPr>
          <p:cNvSpPr/>
          <p:nvPr userDrawn="1">
            <p:custDataLst>
              <p:tags r:id="rId40"/>
            </p:custDataLst>
          </p:nvPr>
        </p:nvSpPr>
        <p:spPr>
          <a:xfrm>
            <a:off x="8982002" y="2044698"/>
            <a:ext cx="710000" cy="4165301"/>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hidden="1">
            <a:extLst>
              <a:ext uri="{FF2B5EF4-FFF2-40B4-BE49-F238E27FC236}">
                <a16:creationId xmlns:a16="http://schemas.microsoft.com/office/drawing/2014/main" id="{44ED4794-93AF-4574-A12E-537DD33A4858}"/>
              </a:ext>
            </a:extLst>
          </p:cNvPr>
          <p:cNvSpPr/>
          <p:nvPr userDrawn="1">
            <p:custDataLst>
              <p:tags r:id="rId41"/>
            </p:custDataLst>
          </p:nvPr>
        </p:nvSpPr>
        <p:spPr>
          <a:xfrm>
            <a:off x="9908000" y="2044698"/>
            <a:ext cx="710000" cy="4165301"/>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hidden="1">
            <a:extLst>
              <a:ext uri="{FF2B5EF4-FFF2-40B4-BE49-F238E27FC236}">
                <a16:creationId xmlns:a16="http://schemas.microsoft.com/office/drawing/2014/main" id="{8DED95DE-59E3-42D4-9EF2-71652C22C301}"/>
              </a:ext>
            </a:extLst>
          </p:cNvPr>
          <p:cNvSpPr/>
          <p:nvPr userDrawn="1">
            <p:custDataLst>
              <p:tags r:id="rId42"/>
            </p:custDataLst>
          </p:nvPr>
        </p:nvSpPr>
        <p:spPr>
          <a:xfrm>
            <a:off x="10833998" y="2044698"/>
            <a:ext cx="710000" cy="4165301"/>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Footer Placeholder 1">
            <a:extLst>
              <a:ext uri="{FF2B5EF4-FFF2-40B4-BE49-F238E27FC236}">
                <a16:creationId xmlns:a16="http://schemas.microsoft.com/office/drawing/2014/main" id="{B309D8FD-37C9-8548-86CC-AC3D06EA142C}"/>
              </a:ext>
            </a:extLst>
          </p:cNvPr>
          <p:cNvSpPr>
            <a:spLocks noGrp="1"/>
          </p:cNvSpPr>
          <p:nvPr>
            <p:ph type="ftr" sz="quarter" idx="3"/>
          </p:nvPr>
        </p:nvSpPr>
        <p:spPr>
          <a:xfrm>
            <a:off x="648000" y="6356350"/>
            <a:ext cx="4412950" cy="365125"/>
          </a:xfrm>
          <a:prstGeom prst="rect">
            <a:avLst/>
          </a:prstGeom>
        </p:spPr>
        <p:txBody>
          <a:bodyPr vert="horz" lIns="0" tIns="0" rIns="0" bIns="0" rtlCol="0" anchor="ctr"/>
          <a:lstStyle>
            <a:lvl1pPr algn="l">
              <a:defRPr sz="1000">
                <a:solidFill>
                  <a:schemeClr val="tx1">
                    <a:tint val="75000"/>
                  </a:schemeClr>
                </a:solidFill>
              </a:defRPr>
            </a:lvl1pPr>
          </a:lstStyle>
          <a:p>
            <a:r>
              <a:rPr lang="en-US" dirty="0"/>
              <a:t>Colliers  |  Maximizing Warehouse Capacity</a:t>
            </a:r>
          </a:p>
        </p:txBody>
      </p:sp>
      <p:sp>
        <p:nvSpPr>
          <p:cNvPr id="8" name="Slide Number Placeholder 7">
            <a:extLst>
              <a:ext uri="{FF2B5EF4-FFF2-40B4-BE49-F238E27FC236}">
                <a16:creationId xmlns:a16="http://schemas.microsoft.com/office/drawing/2014/main" id="{C1F3D43E-6D03-0C48-A5AB-105082652AF7}"/>
              </a:ext>
            </a:extLst>
          </p:cNvPr>
          <p:cNvSpPr>
            <a:spLocks noGrp="1"/>
          </p:cNvSpPr>
          <p:nvPr>
            <p:ph type="sldNum" sz="quarter" idx="4"/>
          </p:nvPr>
        </p:nvSpPr>
        <p:spPr>
          <a:xfrm>
            <a:off x="8801690" y="6356350"/>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D04ECA2E-199F-9943-B588-23D1D9606097}" type="slidenum">
              <a:rPr lang="en-US" smtClean="0"/>
              <a:pPr/>
              <a:t>‹#›</a:t>
            </a:fld>
            <a:endParaRPr lang="en-US"/>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43" r:id="rId1"/>
    <p:sldLayoutId id="2147483776" r:id="rId2"/>
    <p:sldLayoutId id="2147483777" r:id="rId3"/>
    <p:sldLayoutId id="2147483781" r:id="rId4"/>
    <p:sldLayoutId id="2147483737" r:id="rId5"/>
    <p:sldLayoutId id="2147483763" r:id="rId6"/>
    <p:sldLayoutId id="2147483731" r:id="rId7"/>
    <p:sldLayoutId id="2147483764" r:id="rId8"/>
    <p:sldLayoutId id="2147483732"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5" r:id="rId19"/>
    <p:sldLayoutId id="2147483778" r:id="rId20"/>
    <p:sldLayoutId id="2147483774" r:id="rId21"/>
    <p:sldLayoutId id="2147483739" r:id="rId22"/>
    <p:sldLayoutId id="2147483779" r:id="rId23"/>
    <p:sldLayoutId id="2147483780" r:id="rId24"/>
    <p:sldLayoutId id="2147483782" r:id="rId25"/>
    <p:sldLayoutId id="2147483744" r:id="rId26"/>
    <p:sldLayoutId id="2147483762" r:id="rId27"/>
    <p:sldLayoutId id="214748375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3000"/>
        </a:lnSpc>
        <a:spcBef>
          <a:spcPct val="0"/>
        </a:spcBef>
        <a:buNone/>
        <a:defRPr sz="3000" kern="1200">
          <a:solidFill>
            <a:schemeClr val="tx2"/>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600"/>
        </a:spcAft>
        <a:buFont typeface="Arial" panose="020B0604020202020204" pitchFamily="34" charset="0"/>
        <a:buChar char="•"/>
        <a:defRPr sz="14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600"/>
        </a:spcAft>
        <a:buFont typeface="Arial" panose="020B0604020202020204" pitchFamily="34" charset="0"/>
        <a:buChar char="•"/>
        <a:defRPr sz="14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6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6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2400"/>
        </a:spcBef>
        <a:spcAft>
          <a:spcPts val="1200"/>
        </a:spcAft>
        <a:buFont typeface="Arial" panose="020B0604020202020204" pitchFamily="34" charset="0"/>
        <a:buChar char="​"/>
        <a:defRPr sz="4400" kern="1200" baseline="0">
          <a:solidFill>
            <a:schemeClr val="tx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F26B43"/>
          </p15:clr>
        </p15:guide>
        <p15:guide id="2" pos="7271" userDrawn="1">
          <p15:clr>
            <a:srgbClr val="F26B43"/>
          </p15:clr>
        </p15:guide>
        <p15:guide id="3" orient="horz" pos="408" userDrawn="1">
          <p15:clr>
            <a:srgbClr val="F26B43"/>
          </p15:clr>
        </p15:guide>
        <p15:guide id="4" orient="horz" pos="1193" userDrawn="1">
          <p15:clr>
            <a:srgbClr val="F26B43"/>
          </p15:clr>
        </p15:guide>
        <p15:guide id="5" pos="855" userDrawn="1">
          <p15:clr>
            <a:srgbClr val="F26B43"/>
          </p15:clr>
        </p15:guide>
        <p15:guide id="6" orient="horz" pos="1287" userDrawn="1">
          <p15:clr>
            <a:srgbClr val="F26B43"/>
          </p15:clr>
        </p15:guide>
        <p15:guide id="7" orient="horz" pos="3911" userDrawn="1">
          <p15:clr>
            <a:srgbClr val="F26B43"/>
          </p15:clr>
        </p15:guide>
        <p15:guide id="8" pos="991" userDrawn="1">
          <p15:clr>
            <a:srgbClr val="F26B43"/>
          </p15:clr>
        </p15:guide>
        <p15:guide id="9" pos="1438" userDrawn="1">
          <p15:clr>
            <a:srgbClr val="F26B43"/>
          </p15:clr>
        </p15:guide>
        <p15:guide id="10" pos="1574" userDrawn="1">
          <p15:clr>
            <a:srgbClr val="F26B43"/>
          </p15:clr>
        </p15:guide>
        <p15:guide id="11" pos="2022" userDrawn="1">
          <p15:clr>
            <a:srgbClr val="F26B43"/>
          </p15:clr>
        </p15:guide>
        <p15:guide id="12" pos="2158" userDrawn="1">
          <p15:clr>
            <a:srgbClr val="F26B43"/>
          </p15:clr>
        </p15:guide>
        <p15:guide id="13" pos="2605" userDrawn="1">
          <p15:clr>
            <a:srgbClr val="F26B43"/>
          </p15:clr>
        </p15:guide>
        <p15:guide id="15" pos="2741" userDrawn="1">
          <p15:clr>
            <a:srgbClr val="F26B43"/>
          </p15:clr>
        </p15:guide>
        <p15:guide id="16" pos="3188" userDrawn="1">
          <p15:clr>
            <a:srgbClr val="F26B43"/>
          </p15:clr>
        </p15:guide>
        <p15:guide id="17" pos="3324" userDrawn="1">
          <p15:clr>
            <a:srgbClr val="F26B43"/>
          </p15:clr>
        </p15:guide>
        <p15:guide id="18" pos="3771" userDrawn="1">
          <p15:clr>
            <a:srgbClr val="F26B43"/>
          </p15:clr>
        </p15:guide>
        <p15:guide id="19" pos="3908" userDrawn="1">
          <p15:clr>
            <a:srgbClr val="F26B43"/>
          </p15:clr>
        </p15:guide>
        <p15:guide id="20" pos="4355" userDrawn="1">
          <p15:clr>
            <a:srgbClr val="F26B43"/>
          </p15:clr>
        </p15:guide>
        <p15:guide id="21" pos="4491" userDrawn="1">
          <p15:clr>
            <a:srgbClr val="F26B43"/>
          </p15:clr>
        </p15:guide>
        <p15:guide id="22" pos="4938" userDrawn="1">
          <p15:clr>
            <a:srgbClr val="F26B43"/>
          </p15:clr>
        </p15:guide>
        <p15:guide id="23" pos="5074" userDrawn="1">
          <p15:clr>
            <a:srgbClr val="F26B43"/>
          </p15:clr>
        </p15:guide>
        <p15:guide id="24" pos="5521" userDrawn="1">
          <p15:clr>
            <a:srgbClr val="F26B43"/>
          </p15:clr>
        </p15:guide>
        <p15:guide id="25" pos="5657" userDrawn="1">
          <p15:clr>
            <a:srgbClr val="F26B43"/>
          </p15:clr>
        </p15:guide>
        <p15:guide id="26" pos="6105" userDrawn="1">
          <p15:clr>
            <a:srgbClr val="F26B43"/>
          </p15:clr>
        </p15:guide>
        <p15:guide id="27" pos="6241" userDrawn="1">
          <p15:clr>
            <a:srgbClr val="F26B43"/>
          </p15:clr>
        </p15:guide>
        <p15:guide id="28" pos="6688" userDrawn="1">
          <p15:clr>
            <a:srgbClr val="F26B43"/>
          </p15:clr>
        </p15:guide>
        <p15:guide id="29" pos="68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1.sv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8.png"/><Relationship Id="rId4" Type="http://schemas.openxmlformats.org/officeDocument/2006/relationships/image" Target="../media/image57.jpe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mailto:Brewster.Smith@colliers.com"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warehouse&#10;&#10;Description automatically generated">
            <a:extLst>
              <a:ext uri="{FF2B5EF4-FFF2-40B4-BE49-F238E27FC236}">
                <a16:creationId xmlns:a16="http://schemas.microsoft.com/office/drawing/2014/main" id="{E185888D-DBE0-DC4B-ABF4-6D6D50366C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307" t="9596" b="17498"/>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E5764D69-1C34-754E-B8EF-5F2413B2198C}"/>
              </a:ext>
            </a:extLst>
          </p:cNvPr>
          <p:cNvCxnSpPr>
            <a:cxnSpLocks/>
          </p:cNvCxnSpPr>
          <p:nvPr/>
        </p:nvCxnSpPr>
        <p:spPr>
          <a:xfrm>
            <a:off x="323048" y="-8018"/>
            <a:ext cx="0" cy="654201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F3F038-6226-BE4D-A6BB-A3D920A74BA4}"/>
              </a:ext>
            </a:extLst>
          </p:cNvPr>
          <p:cNvCxnSpPr>
            <a:cxnSpLocks/>
          </p:cNvCxnSpPr>
          <p:nvPr/>
        </p:nvCxnSpPr>
        <p:spPr>
          <a:xfrm flipH="1">
            <a:off x="320604" y="6534000"/>
            <a:ext cx="937108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ED511CE-81E1-D84B-8189-2AE8AA7963B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81445" y="6358006"/>
            <a:ext cx="1861268" cy="370401"/>
          </a:xfrm>
          <a:prstGeom prst="rect">
            <a:avLst/>
          </a:prstGeom>
        </p:spPr>
      </p:pic>
      <p:pic>
        <p:nvPicPr>
          <p:cNvPr id="19" name="Picture 18" descr="A close up of a sign&#10;&#10;Description automatically generated">
            <a:extLst>
              <a:ext uri="{FF2B5EF4-FFF2-40B4-BE49-F238E27FC236}">
                <a16:creationId xmlns:a16="http://schemas.microsoft.com/office/drawing/2014/main" id="{6C3E59B1-9835-9C4F-803B-DC7AAE4381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7700" y="342534"/>
            <a:ext cx="1271783" cy="724884"/>
          </a:xfrm>
          <a:prstGeom prst="rect">
            <a:avLst/>
          </a:prstGeom>
        </p:spPr>
      </p:pic>
      <p:cxnSp>
        <p:nvCxnSpPr>
          <p:cNvPr id="20" name="Straight Connector 19">
            <a:extLst>
              <a:ext uri="{FF2B5EF4-FFF2-40B4-BE49-F238E27FC236}">
                <a16:creationId xmlns:a16="http://schemas.microsoft.com/office/drawing/2014/main" id="{B39AE51D-D1BA-D642-989A-D6FEDF0088F1}"/>
              </a:ext>
            </a:extLst>
          </p:cNvPr>
          <p:cNvCxnSpPr>
            <a:cxnSpLocks/>
          </p:cNvCxnSpPr>
          <p:nvPr/>
        </p:nvCxnSpPr>
        <p:spPr>
          <a:xfrm flipH="1">
            <a:off x="11542713" y="6538762"/>
            <a:ext cx="6492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312E148-03DB-234C-AC8E-5832E6D42984}"/>
              </a:ext>
            </a:extLst>
          </p:cNvPr>
          <p:cNvSpPr/>
          <p:nvPr/>
        </p:nvSpPr>
        <p:spPr>
          <a:xfrm>
            <a:off x="0" y="2158778"/>
            <a:ext cx="7323438" cy="2540443"/>
          </a:xfrm>
          <a:prstGeom prst="rect">
            <a:avLst/>
          </a:prstGeom>
          <a:solidFill>
            <a:schemeClr val="accent1">
              <a:alpha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itle 5">
            <a:extLst>
              <a:ext uri="{FF2B5EF4-FFF2-40B4-BE49-F238E27FC236}">
                <a16:creationId xmlns:a16="http://schemas.microsoft.com/office/drawing/2014/main" id="{C7AEE695-7300-6E4E-AF77-667BFC8AD981}"/>
              </a:ext>
            </a:extLst>
          </p:cNvPr>
          <p:cNvSpPr txBox="1">
            <a:spLocks/>
          </p:cNvSpPr>
          <p:nvPr/>
        </p:nvSpPr>
        <p:spPr>
          <a:xfrm>
            <a:off x="648000" y="2558837"/>
            <a:ext cx="6570937" cy="1754333"/>
          </a:xfrm>
          <a:prstGeom prst="rect">
            <a:avLst/>
          </a:prstGeom>
        </p:spPr>
        <p:txBody>
          <a:bodyPr lIns="0" rIns="0" anchor="ctr"/>
          <a:lstStyle>
            <a:lvl1pPr algn="l" defTabSz="914400" rtl="0" eaLnBrk="1" latinLnBrk="0" hangingPunct="1">
              <a:lnSpc>
                <a:spcPct val="83000"/>
              </a:lnSpc>
              <a:spcBef>
                <a:spcPct val="0"/>
              </a:spcBef>
              <a:buNone/>
              <a:defRPr sz="4400" kern="1200">
                <a:solidFill>
                  <a:schemeClr val="bg1"/>
                </a:solidFill>
                <a:latin typeface="+mj-lt"/>
                <a:ea typeface="+mj-ea"/>
                <a:cs typeface="+mj-cs"/>
              </a:defRPr>
            </a:lvl1pPr>
          </a:lstStyle>
          <a:p>
            <a:pPr>
              <a:lnSpc>
                <a:spcPct val="90000"/>
              </a:lnSpc>
            </a:pPr>
            <a:r>
              <a:rPr lang="en-US" sz="5400" dirty="0"/>
              <a:t>Maximizing Warehouse Capacity</a:t>
            </a:r>
          </a:p>
        </p:txBody>
      </p:sp>
      <p:sp>
        <p:nvSpPr>
          <p:cNvPr id="2" name="Rectangle 1">
            <a:extLst>
              <a:ext uri="{FF2B5EF4-FFF2-40B4-BE49-F238E27FC236}">
                <a16:creationId xmlns:a16="http://schemas.microsoft.com/office/drawing/2014/main" id="{1CDCEDBD-BF8E-A34A-BDC4-E22F413D3E20}"/>
              </a:ext>
            </a:extLst>
          </p:cNvPr>
          <p:cNvSpPr/>
          <p:nvPr/>
        </p:nvSpPr>
        <p:spPr>
          <a:xfrm>
            <a:off x="0" y="4396919"/>
            <a:ext cx="5775157" cy="834984"/>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Text Placeholder 4">
            <a:extLst>
              <a:ext uri="{FF2B5EF4-FFF2-40B4-BE49-F238E27FC236}">
                <a16:creationId xmlns:a16="http://schemas.microsoft.com/office/drawing/2014/main" id="{8117C1D2-1EE6-1541-93CD-F33E9BD2ABE2}"/>
              </a:ext>
            </a:extLst>
          </p:cNvPr>
          <p:cNvSpPr txBox="1">
            <a:spLocks/>
          </p:cNvSpPr>
          <p:nvPr/>
        </p:nvSpPr>
        <p:spPr>
          <a:xfrm>
            <a:off x="647700" y="4396919"/>
            <a:ext cx="4831822" cy="816996"/>
          </a:xfrm>
          <a:prstGeom prst="rect">
            <a:avLst/>
          </a:prstGeom>
        </p:spPr>
        <p:txBody>
          <a:bodyPr lIns="0" rIns="0" anchor="ctr"/>
          <a:lstStyle>
            <a:lvl1pPr marL="0" indent="0" algn="l" defTabSz="914400" rtl="0" eaLnBrk="1" latinLnBrk="0" hangingPunct="1">
              <a:lnSpc>
                <a:spcPct val="100000"/>
              </a:lnSpc>
              <a:spcBef>
                <a:spcPts val="300"/>
              </a:spcBef>
              <a:spcAft>
                <a:spcPts val="600"/>
              </a:spcAft>
              <a:buFont typeface="Arial" panose="020B0604020202020204" pitchFamily="34" charset="0"/>
              <a:buNone/>
              <a:defRPr sz="2800" kern="1200">
                <a:solidFill>
                  <a:schemeClr val="accent3"/>
                </a:solidFill>
                <a:latin typeface="+mn-lt"/>
                <a:ea typeface="+mn-ea"/>
                <a:cs typeface="+mn-cs"/>
              </a:defRPr>
            </a:lvl1pPr>
            <a:lvl2pPr marL="432000" indent="-216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6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2400"/>
              </a:spcBef>
              <a:spcAft>
                <a:spcPts val="1200"/>
              </a:spcAft>
              <a:buFont typeface="Arial" panose="020B0604020202020204" pitchFamily="34" charset="0"/>
              <a:buChar char="​"/>
              <a:defRPr sz="4400" kern="1200" baseline="0">
                <a:solidFill>
                  <a:schemeClr val="tx2"/>
                </a:solidFill>
                <a:latin typeface="+mj-lt"/>
                <a:ea typeface="+mn-ea"/>
                <a:cs typeface="+mn-cs"/>
              </a:defRPr>
            </a:lvl9pPr>
          </a:lstStyle>
          <a:p>
            <a:r>
              <a:rPr lang="en-US" sz="2400" dirty="0">
                <a:solidFill>
                  <a:schemeClr val="bg1"/>
                </a:solidFill>
                <a:latin typeface="Merriweather Light" pitchFamily="2" charset="77"/>
              </a:rPr>
              <a:t>Colliers Supply Chain Solutions</a:t>
            </a:r>
          </a:p>
        </p:txBody>
      </p:sp>
      <p:sp>
        <p:nvSpPr>
          <p:cNvPr id="18" name="Text Placeholder 4">
            <a:extLst>
              <a:ext uri="{FF2B5EF4-FFF2-40B4-BE49-F238E27FC236}">
                <a16:creationId xmlns:a16="http://schemas.microsoft.com/office/drawing/2014/main" id="{25736557-3B9C-3540-B956-EB07DA6BB8FB}"/>
              </a:ext>
            </a:extLst>
          </p:cNvPr>
          <p:cNvSpPr txBox="1">
            <a:spLocks/>
          </p:cNvSpPr>
          <p:nvPr/>
        </p:nvSpPr>
        <p:spPr>
          <a:xfrm>
            <a:off x="646097" y="2208206"/>
            <a:ext cx="2934451" cy="401295"/>
          </a:xfrm>
          <a:prstGeom prst="rect">
            <a:avLst/>
          </a:prstGeom>
        </p:spPr>
        <p:txBody>
          <a:bodyPr lIns="0" rIns="0" anchor="ctr"/>
          <a:lstStyle>
            <a:lvl1pPr marL="0" indent="0" algn="l" defTabSz="914400" rtl="0" eaLnBrk="1" latinLnBrk="0" hangingPunct="1">
              <a:lnSpc>
                <a:spcPct val="100000"/>
              </a:lnSpc>
              <a:spcBef>
                <a:spcPts val="300"/>
              </a:spcBef>
              <a:spcAft>
                <a:spcPts val="600"/>
              </a:spcAft>
              <a:buFont typeface="Arial" panose="020B0604020202020204" pitchFamily="34" charset="0"/>
              <a:buNone/>
              <a:defRPr sz="2800" kern="1200">
                <a:solidFill>
                  <a:schemeClr val="accent3"/>
                </a:solidFill>
                <a:latin typeface="+mn-lt"/>
                <a:ea typeface="+mn-ea"/>
                <a:cs typeface="+mn-cs"/>
              </a:defRPr>
            </a:lvl1pPr>
            <a:lvl2pPr marL="432000" indent="-216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6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2400"/>
              </a:spcBef>
              <a:spcAft>
                <a:spcPts val="1200"/>
              </a:spcAft>
              <a:buFont typeface="Arial" panose="020B0604020202020204" pitchFamily="34" charset="0"/>
              <a:buChar char="​"/>
              <a:defRPr sz="4400" kern="1200" baseline="0">
                <a:solidFill>
                  <a:schemeClr val="tx2"/>
                </a:solidFill>
                <a:latin typeface="+mj-lt"/>
                <a:ea typeface="+mn-ea"/>
                <a:cs typeface="+mn-cs"/>
              </a:defRPr>
            </a:lvl9pPr>
          </a:lstStyle>
          <a:p>
            <a:r>
              <a:rPr lang="en-US" sz="1050" dirty="0">
                <a:latin typeface="Open Sans Light" panose="020B0306030504020204" pitchFamily="34" charset="0"/>
                <a:ea typeface="Open Sans Light" panose="020B0306030504020204" pitchFamily="34" charset="0"/>
                <a:cs typeface="Open Sans Light" panose="020B0306030504020204" pitchFamily="34" charset="0"/>
              </a:rPr>
              <a:t>January 2022</a:t>
            </a:r>
          </a:p>
        </p:txBody>
      </p:sp>
    </p:spTree>
    <p:extLst>
      <p:ext uri="{BB962C8B-B14F-4D97-AF65-F5344CB8AC3E}">
        <p14:creationId xmlns:p14="http://schemas.microsoft.com/office/powerpoint/2010/main" val="128721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213-40E8-874F-9008-4BAFF2E5DFBF}"/>
              </a:ext>
            </a:extLst>
          </p:cNvPr>
          <p:cNvSpPr>
            <a:spLocks noGrp="1"/>
          </p:cNvSpPr>
          <p:nvPr>
            <p:ph type="title"/>
          </p:nvPr>
        </p:nvSpPr>
        <p:spPr>
          <a:xfrm>
            <a:off x="648000" y="378969"/>
            <a:ext cx="10893600" cy="835200"/>
          </a:xfrm>
        </p:spPr>
        <p:txBody>
          <a:bodyPr/>
          <a:lstStyle/>
          <a:p>
            <a:pPr>
              <a:lnSpc>
                <a:spcPct val="100000"/>
              </a:lnSpc>
            </a:pPr>
            <a:r>
              <a:rPr lang="en-US" sz="2000" dirty="0">
                <a:solidFill>
                  <a:schemeClr val="accent2"/>
                </a:solidFill>
              </a:rPr>
              <a:t>Third-Party Alternatives</a:t>
            </a:r>
            <a:br>
              <a:rPr lang="en-US" dirty="0"/>
            </a:br>
            <a:r>
              <a:rPr lang="en-US" sz="3200" dirty="0"/>
              <a:t>Modular / Pop-Up Warehousing</a:t>
            </a:r>
            <a:endParaRPr lang="en-US" dirty="0"/>
          </a:p>
        </p:txBody>
      </p:sp>
      <p:sp>
        <p:nvSpPr>
          <p:cNvPr id="16" name="Rectangle 15">
            <a:extLst>
              <a:ext uri="{FF2B5EF4-FFF2-40B4-BE49-F238E27FC236}">
                <a16:creationId xmlns:a16="http://schemas.microsoft.com/office/drawing/2014/main" id="{11B050CA-D67D-4744-9959-12A38D01D7EF}"/>
              </a:ext>
            </a:extLst>
          </p:cNvPr>
          <p:cNvSpPr/>
          <p:nvPr/>
        </p:nvSpPr>
        <p:spPr>
          <a:xfrm>
            <a:off x="648000" y="1321200"/>
            <a:ext cx="3483864" cy="48875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extBox 16">
            <a:extLst>
              <a:ext uri="{FF2B5EF4-FFF2-40B4-BE49-F238E27FC236}">
                <a16:creationId xmlns:a16="http://schemas.microsoft.com/office/drawing/2014/main" id="{58149FFD-A68A-7C40-B3F0-7C364C157A33}"/>
              </a:ext>
            </a:extLst>
          </p:cNvPr>
          <p:cNvSpPr txBox="1"/>
          <p:nvPr/>
        </p:nvSpPr>
        <p:spPr>
          <a:xfrm>
            <a:off x="874782" y="2802652"/>
            <a:ext cx="3030300" cy="3155479"/>
          </a:xfrm>
          <a:prstGeom prst="rect">
            <a:avLst/>
          </a:prstGeom>
          <a:noFill/>
        </p:spPr>
        <p:txBody>
          <a:bodyPr wrap="square">
            <a:spAutoFit/>
          </a:bodyPr>
          <a:lstStyle/>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Common use – Inventory storage (all types), order fulfillment and cross-docking</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Rapid construction time</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High configurability and transferability</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Concrete pouring not required</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Requires raw land or open industrial space </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Permitting requirements vary by municipality</a:t>
            </a:r>
          </a:p>
        </p:txBody>
      </p:sp>
      <p:pic>
        <p:nvPicPr>
          <p:cNvPr id="18" name="Picture 17">
            <a:extLst>
              <a:ext uri="{FF2B5EF4-FFF2-40B4-BE49-F238E27FC236}">
                <a16:creationId xmlns:a16="http://schemas.microsoft.com/office/drawing/2014/main" id="{0CABF63D-D09E-D344-8E1C-B77DEBB62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754" y="1500561"/>
            <a:ext cx="1111490" cy="1109319"/>
          </a:xfrm>
          <a:prstGeom prst="rect">
            <a:avLst/>
          </a:prstGeom>
        </p:spPr>
      </p:pic>
      <p:sp>
        <p:nvSpPr>
          <p:cNvPr id="19" name="TextBox 18">
            <a:extLst>
              <a:ext uri="{FF2B5EF4-FFF2-40B4-BE49-F238E27FC236}">
                <a16:creationId xmlns:a16="http://schemas.microsoft.com/office/drawing/2014/main" id="{628819AB-B5C8-774C-8169-10C929E7939B}"/>
              </a:ext>
            </a:extLst>
          </p:cNvPr>
          <p:cNvSpPr txBox="1"/>
          <p:nvPr/>
        </p:nvSpPr>
        <p:spPr>
          <a:xfrm>
            <a:off x="2282825" y="1800316"/>
            <a:ext cx="1751918" cy="738664"/>
          </a:xfrm>
          <a:prstGeom prst="rect">
            <a:avLst/>
          </a:prstGeom>
          <a:noFill/>
        </p:spPr>
        <p:txBody>
          <a:bodyPr wrap="square">
            <a:spAutoFit/>
          </a:bodyPr>
          <a:lstStyle/>
          <a:p>
            <a:pPr>
              <a:spcBef>
                <a:spcPts val="200"/>
              </a:spcBef>
              <a:spcAft>
                <a:spcPts val="8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Implementation </a:t>
            </a:r>
            <a:b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Difficulty: </a:t>
            </a:r>
            <a:b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Medium</a:t>
            </a:r>
          </a:p>
        </p:txBody>
      </p:sp>
      <p:pic>
        <p:nvPicPr>
          <p:cNvPr id="21" name="Picture 20">
            <a:extLst>
              <a:ext uri="{FF2B5EF4-FFF2-40B4-BE49-F238E27FC236}">
                <a16:creationId xmlns:a16="http://schemas.microsoft.com/office/drawing/2014/main" id="{32A1AB19-E358-1C40-B6BE-71E7C71AF1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930" b="2410"/>
          <a:stretch/>
        </p:blipFill>
        <p:spPr>
          <a:xfrm>
            <a:off x="5073425" y="1316408"/>
            <a:ext cx="6468175" cy="2402104"/>
          </a:xfrm>
          <a:prstGeom prst="rect">
            <a:avLst/>
          </a:prstGeom>
        </p:spPr>
      </p:pic>
      <p:pic>
        <p:nvPicPr>
          <p:cNvPr id="22" name="Picture 21">
            <a:extLst>
              <a:ext uri="{FF2B5EF4-FFF2-40B4-BE49-F238E27FC236}">
                <a16:creationId xmlns:a16="http://schemas.microsoft.com/office/drawing/2014/main" id="{37F32564-2D41-DE4A-8CE3-8564106A3D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3424" y="3820751"/>
            <a:ext cx="3565211" cy="2374091"/>
          </a:xfrm>
          <a:prstGeom prst="rect">
            <a:avLst/>
          </a:prstGeom>
        </p:spPr>
      </p:pic>
      <p:pic>
        <p:nvPicPr>
          <p:cNvPr id="23" name="Picture 22">
            <a:extLst>
              <a:ext uri="{FF2B5EF4-FFF2-40B4-BE49-F238E27FC236}">
                <a16:creationId xmlns:a16="http://schemas.microsoft.com/office/drawing/2014/main" id="{3899FC30-496D-3647-A2FD-DE6E83C0ECA7}"/>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l="9969" r="4967"/>
          <a:stretch/>
        </p:blipFill>
        <p:spPr>
          <a:xfrm>
            <a:off x="8745229" y="3827937"/>
            <a:ext cx="2796371" cy="2374090"/>
          </a:xfrm>
          <a:prstGeom prst="rect">
            <a:avLst/>
          </a:prstGeom>
        </p:spPr>
      </p:pic>
      <p:sp>
        <p:nvSpPr>
          <p:cNvPr id="3" name="Footer Placeholder 2">
            <a:extLst>
              <a:ext uri="{FF2B5EF4-FFF2-40B4-BE49-F238E27FC236}">
                <a16:creationId xmlns:a16="http://schemas.microsoft.com/office/drawing/2014/main" id="{815DC93D-E6B5-0E40-A741-E58D75869619}"/>
              </a:ext>
            </a:extLst>
          </p:cNvPr>
          <p:cNvSpPr>
            <a:spLocks noGrp="1"/>
          </p:cNvSpPr>
          <p:nvPr>
            <p:ph type="ftr" sz="quarter" idx="10"/>
          </p:nvPr>
        </p:nvSpPr>
        <p:spPr/>
        <p:txBody>
          <a:bodyPr/>
          <a:lstStyle/>
          <a:p>
            <a:r>
              <a:rPr lang="en-US"/>
              <a:t>Colliers  |  Maximizing Warehouse Capacity</a:t>
            </a:r>
            <a:endParaRPr lang="en-US" dirty="0"/>
          </a:p>
        </p:txBody>
      </p:sp>
      <p:sp>
        <p:nvSpPr>
          <p:cNvPr id="4" name="Slide Number Placeholder 3">
            <a:extLst>
              <a:ext uri="{FF2B5EF4-FFF2-40B4-BE49-F238E27FC236}">
                <a16:creationId xmlns:a16="http://schemas.microsoft.com/office/drawing/2014/main" id="{2627F771-3D63-A745-BEE2-0DF433827DD8}"/>
              </a:ext>
            </a:extLst>
          </p:cNvPr>
          <p:cNvSpPr>
            <a:spLocks noGrp="1"/>
          </p:cNvSpPr>
          <p:nvPr>
            <p:ph type="sldNum" sz="quarter" idx="4"/>
          </p:nvPr>
        </p:nvSpPr>
        <p:spPr/>
        <p:txBody>
          <a:bodyPr/>
          <a:lstStyle/>
          <a:p>
            <a:fld id="{D04ECA2E-199F-9943-B588-23D1D9606097}" type="slidenum">
              <a:rPr lang="en-US" smtClean="0"/>
              <a:pPr/>
              <a:t>10</a:t>
            </a:fld>
            <a:endParaRPr lang="en-US"/>
          </a:p>
        </p:txBody>
      </p:sp>
    </p:spTree>
    <p:extLst>
      <p:ext uri="{BB962C8B-B14F-4D97-AF65-F5344CB8AC3E}">
        <p14:creationId xmlns:p14="http://schemas.microsoft.com/office/powerpoint/2010/main" val="400216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213-40E8-874F-9008-4BAFF2E5DFBF}"/>
              </a:ext>
            </a:extLst>
          </p:cNvPr>
          <p:cNvSpPr>
            <a:spLocks noGrp="1"/>
          </p:cNvSpPr>
          <p:nvPr>
            <p:ph type="title"/>
          </p:nvPr>
        </p:nvSpPr>
        <p:spPr>
          <a:xfrm>
            <a:off x="648000" y="378969"/>
            <a:ext cx="10893600" cy="835200"/>
          </a:xfrm>
        </p:spPr>
        <p:txBody>
          <a:bodyPr/>
          <a:lstStyle/>
          <a:p>
            <a:pPr>
              <a:lnSpc>
                <a:spcPct val="100000"/>
              </a:lnSpc>
            </a:pPr>
            <a:r>
              <a:rPr lang="en-US" sz="2000" dirty="0">
                <a:solidFill>
                  <a:schemeClr val="accent2"/>
                </a:solidFill>
              </a:rPr>
              <a:t>Third-Party Alternatives</a:t>
            </a:r>
            <a:br>
              <a:rPr lang="en-US" dirty="0"/>
            </a:br>
            <a:r>
              <a:rPr lang="en-US" sz="3200" dirty="0"/>
              <a:t>On-Demand / Flex Warehousing</a:t>
            </a:r>
            <a:endParaRPr lang="en-US" dirty="0"/>
          </a:p>
        </p:txBody>
      </p:sp>
      <p:sp>
        <p:nvSpPr>
          <p:cNvPr id="16" name="Rectangle 15">
            <a:extLst>
              <a:ext uri="{FF2B5EF4-FFF2-40B4-BE49-F238E27FC236}">
                <a16:creationId xmlns:a16="http://schemas.microsoft.com/office/drawing/2014/main" id="{11B050CA-D67D-4744-9959-12A38D01D7EF}"/>
              </a:ext>
            </a:extLst>
          </p:cNvPr>
          <p:cNvSpPr/>
          <p:nvPr/>
        </p:nvSpPr>
        <p:spPr>
          <a:xfrm>
            <a:off x="648000" y="1321200"/>
            <a:ext cx="3483864" cy="48875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extBox 16">
            <a:extLst>
              <a:ext uri="{FF2B5EF4-FFF2-40B4-BE49-F238E27FC236}">
                <a16:creationId xmlns:a16="http://schemas.microsoft.com/office/drawing/2014/main" id="{58149FFD-A68A-7C40-B3F0-7C364C157A33}"/>
              </a:ext>
            </a:extLst>
          </p:cNvPr>
          <p:cNvSpPr txBox="1"/>
          <p:nvPr/>
        </p:nvSpPr>
        <p:spPr>
          <a:xfrm>
            <a:off x="874782" y="2802652"/>
            <a:ext cx="3030300" cy="2805640"/>
          </a:xfrm>
          <a:prstGeom prst="rect">
            <a:avLst/>
          </a:prstGeom>
          <a:noFill/>
        </p:spPr>
        <p:txBody>
          <a:bodyPr wrap="square">
            <a:spAutoFit/>
          </a:bodyPr>
          <a:lstStyle/>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 Model – “Industrial Airbnb”</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contract duration / terms vs. traditional 3PL</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Several established industry players and some emerging participants</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Order fulfillment, inventory management and value-added services provided</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Services supported by Warehouse Management Systems (WMS)</a:t>
            </a:r>
          </a:p>
        </p:txBody>
      </p:sp>
      <p:pic>
        <p:nvPicPr>
          <p:cNvPr id="18" name="Picture 17">
            <a:extLst>
              <a:ext uri="{FF2B5EF4-FFF2-40B4-BE49-F238E27FC236}">
                <a16:creationId xmlns:a16="http://schemas.microsoft.com/office/drawing/2014/main" id="{0CABF63D-D09E-D344-8E1C-B77DEBB62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754" y="1500561"/>
            <a:ext cx="1111490" cy="1109319"/>
          </a:xfrm>
          <a:prstGeom prst="rect">
            <a:avLst/>
          </a:prstGeom>
        </p:spPr>
      </p:pic>
      <p:pic>
        <p:nvPicPr>
          <p:cNvPr id="1026" name="Picture 2" descr="Flexe">
            <a:extLst>
              <a:ext uri="{FF2B5EF4-FFF2-40B4-BE49-F238E27FC236}">
                <a16:creationId xmlns:a16="http://schemas.microsoft.com/office/drawing/2014/main" id="{B0E4825B-B17A-E94F-87AA-41D7C11BE3D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5507" y="2058224"/>
            <a:ext cx="1801762" cy="577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owspace Raises $31 Million to Expand Fulfillment Platform | Business Wire">
            <a:extLst>
              <a:ext uri="{FF2B5EF4-FFF2-40B4-BE49-F238E27FC236}">
                <a16:creationId xmlns:a16="http://schemas.microsoft.com/office/drawing/2014/main" id="{2DD943BC-2517-2248-8BBF-F3D0061DD2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2725" y="4992208"/>
            <a:ext cx="3108960" cy="6517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re2Go Merchant Survey: The Delivery Experience Matters, Making Faster  Shipping a Competitive Advantage">
            <a:extLst>
              <a:ext uri="{FF2B5EF4-FFF2-40B4-BE49-F238E27FC236}">
                <a16:creationId xmlns:a16="http://schemas.microsoft.com/office/drawing/2014/main" id="{807247D3-CB51-2B48-8914-97B41233B6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1285" y="3608220"/>
            <a:ext cx="2425749" cy="69234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12C3CC6F-3857-BC42-9A0F-0A3A61EBF2C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06840" y="3494894"/>
            <a:ext cx="2222904" cy="524806"/>
          </a:xfrm>
          <a:prstGeom prst="rect">
            <a:avLst/>
          </a:prstGeom>
        </p:spPr>
      </p:pic>
      <p:pic>
        <p:nvPicPr>
          <p:cNvPr id="24" name="Picture 23">
            <a:extLst>
              <a:ext uri="{FF2B5EF4-FFF2-40B4-BE49-F238E27FC236}">
                <a16:creationId xmlns:a16="http://schemas.microsoft.com/office/drawing/2014/main" id="{FBF3FA9E-17C2-424A-94B0-43C3193D2AB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66592" y="2035922"/>
            <a:ext cx="2312125" cy="573958"/>
          </a:xfrm>
          <a:prstGeom prst="rect">
            <a:avLst/>
          </a:prstGeom>
        </p:spPr>
      </p:pic>
      <p:sp>
        <p:nvSpPr>
          <p:cNvPr id="7" name="Footer Placeholder 6">
            <a:extLst>
              <a:ext uri="{FF2B5EF4-FFF2-40B4-BE49-F238E27FC236}">
                <a16:creationId xmlns:a16="http://schemas.microsoft.com/office/drawing/2014/main" id="{2A58B42B-C06E-3C4B-BE99-57BD72097005}"/>
              </a:ext>
            </a:extLst>
          </p:cNvPr>
          <p:cNvSpPr>
            <a:spLocks noGrp="1"/>
          </p:cNvSpPr>
          <p:nvPr>
            <p:ph type="ftr" sz="quarter" idx="10"/>
          </p:nvPr>
        </p:nvSpPr>
        <p:spPr/>
        <p:txBody>
          <a:bodyPr/>
          <a:lstStyle/>
          <a:p>
            <a:r>
              <a:rPr lang="en-US"/>
              <a:t>Colliers  |  Maximizing Warehouse Capacity</a:t>
            </a:r>
            <a:endParaRPr lang="en-US" dirty="0"/>
          </a:p>
        </p:txBody>
      </p:sp>
      <p:sp>
        <p:nvSpPr>
          <p:cNvPr id="8" name="Slide Number Placeholder 7">
            <a:extLst>
              <a:ext uri="{FF2B5EF4-FFF2-40B4-BE49-F238E27FC236}">
                <a16:creationId xmlns:a16="http://schemas.microsoft.com/office/drawing/2014/main" id="{D042CF2B-2619-5E49-8DE7-7B6BFE14890F}"/>
              </a:ext>
            </a:extLst>
          </p:cNvPr>
          <p:cNvSpPr>
            <a:spLocks noGrp="1"/>
          </p:cNvSpPr>
          <p:nvPr>
            <p:ph type="sldNum" sz="quarter" idx="4"/>
          </p:nvPr>
        </p:nvSpPr>
        <p:spPr/>
        <p:txBody>
          <a:bodyPr/>
          <a:lstStyle/>
          <a:p>
            <a:fld id="{D04ECA2E-199F-9943-B588-23D1D9606097}" type="slidenum">
              <a:rPr lang="en-US" smtClean="0"/>
              <a:pPr/>
              <a:t>11</a:t>
            </a:fld>
            <a:endParaRPr lang="en-US"/>
          </a:p>
        </p:txBody>
      </p:sp>
    </p:spTree>
    <p:extLst>
      <p:ext uri="{BB962C8B-B14F-4D97-AF65-F5344CB8AC3E}">
        <p14:creationId xmlns:p14="http://schemas.microsoft.com/office/powerpoint/2010/main" val="175643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213-40E8-874F-9008-4BAFF2E5DFBF}"/>
              </a:ext>
            </a:extLst>
          </p:cNvPr>
          <p:cNvSpPr>
            <a:spLocks noGrp="1"/>
          </p:cNvSpPr>
          <p:nvPr>
            <p:ph type="title"/>
          </p:nvPr>
        </p:nvSpPr>
        <p:spPr/>
        <p:txBody>
          <a:bodyPr/>
          <a:lstStyle/>
          <a:p>
            <a:pPr>
              <a:lnSpc>
                <a:spcPct val="100000"/>
              </a:lnSpc>
            </a:pPr>
            <a:r>
              <a:rPr lang="en-US" sz="3200" dirty="0"/>
              <a:t>Roadmap to Increased Warehouse Capacity</a:t>
            </a:r>
            <a:endParaRPr lang="en-US" dirty="0"/>
          </a:p>
        </p:txBody>
      </p:sp>
      <p:graphicFrame>
        <p:nvGraphicFramePr>
          <p:cNvPr id="11" name="Table 13">
            <a:extLst>
              <a:ext uri="{FF2B5EF4-FFF2-40B4-BE49-F238E27FC236}">
                <a16:creationId xmlns:a16="http://schemas.microsoft.com/office/drawing/2014/main" id="{8A9D3B38-441B-3549-BA97-2995981AD59D}"/>
              </a:ext>
            </a:extLst>
          </p:cNvPr>
          <p:cNvGraphicFramePr>
            <a:graphicFrameLocks noGrp="1"/>
          </p:cNvGraphicFramePr>
          <p:nvPr>
            <p:extLst>
              <p:ext uri="{D42A27DB-BD31-4B8C-83A1-F6EECF244321}">
                <p14:modId xmlns:p14="http://schemas.microsoft.com/office/powerpoint/2010/main" val="213222761"/>
              </p:ext>
            </p:extLst>
          </p:nvPr>
        </p:nvGraphicFramePr>
        <p:xfrm>
          <a:off x="1113552" y="1443789"/>
          <a:ext cx="7690584" cy="4591241"/>
        </p:xfrm>
        <a:graphic>
          <a:graphicData uri="http://schemas.openxmlformats.org/drawingml/2006/table">
            <a:tbl>
              <a:tblPr firstRow="1" bandRow="1">
                <a:tableStyleId>{5940675A-B579-460E-94D1-54222C63F5DA}</a:tableStyleId>
              </a:tblPr>
              <a:tblGrid>
                <a:gridCol w="961323">
                  <a:extLst>
                    <a:ext uri="{9D8B030D-6E8A-4147-A177-3AD203B41FA5}">
                      <a16:colId xmlns:a16="http://schemas.microsoft.com/office/drawing/2014/main" val="3939974962"/>
                    </a:ext>
                  </a:extLst>
                </a:gridCol>
                <a:gridCol w="961323">
                  <a:extLst>
                    <a:ext uri="{9D8B030D-6E8A-4147-A177-3AD203B41FA5}">
                      <a16:colId xmlns:a16="http://schemas.microsoft.com/office/drawing/2014/main" val="62665709"/>
                    </a:ext>
                  </a:extLst>
                </a:gridCol>
                <a:gridCol w="961323">
                  <a:extLst>
                    <a:ext uri="{9D8B030D-6E8A-4147-A177-3AD203B41FA5}">
                      <a16:colId xmlns:a16="http://schemas.microsoft.com/office/drawing/2014/main" val="1782031532"/>
                    </a:ext>
                  </a:extLst>
                </a:gridCol>
                <a:gridCol w="961323">
                  <a:extLst>
                    <a:ext uri="{9D8B030D-6E8A-4147-A177-3AD203B41FA5}">
                      <a16:colId xmlns:a16="http://schemas.microsoft.com/office/drawing/2014/main" val="198295741"/>
                    </a:ext>
                  </a:extLst>
                </a:gridCol>
                <a:gridCol w="961323">
                  <a:extLst>
                    <a:ext uri="{9D8B030D-6E8A-4147-A177-3AD203B41FA5}">
                      <a16:colId xmlns:a16="http://schemas.microsoft.com/office/drawing/2014/main" val="215285742"/>
                    </a:ext>
                  </a:extLst>
                </a:gridCol>
                <a:gridCol w="961323">
                  <a:extLst>
                    <a:ext uri="{9D8B030D-6E8A-4147-A177-3AD203B41FA5}">
                      <a16:colId xmlns:a16="http://schemas.microsoft.com/office/drawing/2014/main" val="2945267400"/>
                    </a:ext>
                  </a:extLst>
                </a:gridCol>
                <a:gridCol w="961323">
                  <a:extLst>
                    <a:ext uri="{9D8B030D-6E8A-4147-A177-3AD203B41FA5}">
                      <a16:colId xmlns:a16="http://schemas.microsoft.com/office/drawing/2014/main" val="3190868713"/>
                    </a:ext>
                  </a:extLst>
                </a:gridCol>
                <a:gridCol w="961323">
                  <a:extLst>
                    <a:ext uri="{9D8B030D-6E8A-4147-A177-3AD203B41FA5}">
                      <a16:colId xmlns:a16="http://schemas.microsoft.com/office/drawing/2014/main" val="266528258"/>
                    </a:ext>
                  </a:extLst>
                </a:gridCol>
              </a:tblGrid>
              <a:tr h="928966">
                <a:tc>
                  <a:txBody>
                    <a:bodyPr/>
                    <a:lstStyle/>
                    <a:p>
                      <a:endParaRPr lang="en-US" dirty="0"/>
                    </a:p>
                  </a:txBody>
                  <a:tcPr>
                    <a:lnL w="6350" cap="flat" cmpd="sng" algn="ctr">
                      <a:solidFill>
                        <a:schemeClr val="tx1">
                          <a:lumMod val="5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5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5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5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5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5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5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5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50000"/>
                        </a:schemeClr>
                      </a:solidFill>
                      <a:prstDash val="solid"/>
                      <a:round/>
                      <a:headEnd type="none" w="med" len="med"/>
                      <a:tailEnd type="none" w="med" len="med"/>
                    </a:lnR>
                    <a:lnT w="6350" cap="flat" cmpd="sng" algn="ctr">
                      <a:solidFill>
                        <a:schemeClr val="tx1">
                          <a:lumMod val="5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9113364"/>
                  </a:ext>
                </a:extLst>
              </a:tr>
              <a:tr h="732455">
                <a:tc>
                  <a:txBody>
                    <a:bodyPr/>
                    <a:lstStyle/>
                    <a:p>
                      <a:endParaRPr lang="en-US" dirty="0"/>
                    </a:p>
                  </a:txBody>
                  <a:tcPr>
                    <a:lnL w="6350" cap="flat" cmpd="sng" algn="ctr">
                      <a:solidFill>
                        <a:schemeClr val="tx1">
                          <a:lumMod val="5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5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5665209"/>
                  </a:ext>
                </a:extLst>
              </a:tr>
              <a:tr h="732455">
                <a:tc>
                  <a:txBody>
                    <a:bodyPr/>
                    <a:lstStyle/>
                    <a:p>
                      <a:endParaRPr lang="en-US" dirty="0"/>
                    </a:p>
                  </a:txBody>
                  <a:tcPr>
                    <a:lnL w="6350" cap="flat" cmpd="sng" algn="ctr">
                      <a:solidFill>
                        <a:schemeClr val="tx1">
                          <a:lumMod val="5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5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4602550"/>
                  </a:ext>
                </a:extLst>
              </a:tr>
              <a:tr h="732455">
                <a:tc>
                  <a:txBody>
                    <a:bodyPr/>
                    <a:lstStyle/>
                    <a:p>
                      <a:endParaRPr lang="en-US" dirty="0"/>
                    </a:p>
                  </a:txBody>
                  <a:tcPr>
                    <a:lnL w="6350" cap="flat" cmpd="sng" algn="ctr">
                      <a:solidFill>
                        <a:schemeClr val="tx1">
                          <a:lumMod val="5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5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1745343"/>
                  </a:ext>
                </a:extLst>
              </a:tr>
              <a:tr h="732455">
                <a:tc>
                  <a:txBody>
                    <a:bodyPr/>
                    <a:lstStyle/>
                    <a:p>
                      <a:endParaRPr lang="en-US" dirty="0"/>
                    </a:p>
                  </a:txBody>
                  <a:tcPr>
                    <a:lnL w="6350" cap="flat" cmpd="sng" algn="ctr">
                      <a:solidFill>
                        <a:schemeClr val="tx1">
                          <a:lumMod val="5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5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7549026"/>
                  </a:ext>
                </a:extLst>
              </a:tr>
              <a:tr h="732455">
                <a:tc>
                  <a:txBody>
                    <a:bodyPr/>
                    <a:lstStyle/>
                    <a:p>
                      <a:endParaRPr lang="en-US" dirty="0"/>
                    </a:p>
                  </a:txBody>
                  <a:tcPr>
                    <a:lnL w="6350" cap="flat" cmpd="sng" algn="ctr">
                      <a:solidFill>
                        <a:schemeClr val="tx1">
                          <a:lumMod val="5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endParaRPr lang="en-US" dirty="0"/>
                    </a:p>
                  </a:txBody>
                  <a:tcPr>
                    <a:lnL w="6350" cap="flat" cmpd="sng" algn="ctr">
                      <a:solidFill>
                        <a:schemeClr val="tx1">
                          <a:lumMod val="20000"/>
                          <a:lumOff val="80000"/>
                        </a:schemeClr>
                      </a:solidFill>
                      <a:prstDash val="solid"/>
                      <a:round/>
                      <a:headEnd type="none" w="med" len="med"/>
                      <a:tailEnd type="none" w="med" len="med"/>
                    </a:lnL>
                    <a:lnR w="6350" cap="flat" cmpd="sng" algn="ctr">
                      <a:solidFill>
                        <a:schemeClr val="tx1">
                          <a:lumMod val="5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0971193"/>
                  </a:ext>
                </a:extLst>
              </a:tr>
            </a:tbl>
          </a:graphicData>
        </a:graphic>
      </p:graphicFrame>
      <p:cxnSp>
        <p:nvCxnSpPr>
          <p:cNvPr id="12" name="Straight Connector 11">
            <a:extLst>
              <a:ext uri="{FF2B5EF4-FFF2-40B4-BE49-F238E27FC236}">
                <a16:creationId xmlns:a16="http://schemas.microsoft.com/office/drawing/2014/main" id="{A38C0789-CF2D-BD49-8295-0A4BA79F16F6}"/>
              </a:ext>
            </a:extLst>
          </p:cNvPr>
          <p:cNvCxnSpPr>
            <a:cxnSpLocks/>
          </p:cNvCxnSpPr>
          <p:nvPr/>
        </p:nvCxnSpPr>
        <p:spPr>
          <a:xfrm rot="16200000">
            <a:off x="4954032" y="79809"/>
            <a:ext cx="0" cy="7680960"/>
          </a:xfrm>
          <a:prstGeom prst="line">
            <a:avLst/>
          </a:prstGeom>
          <a:ln w="31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18F0B86-301D-454D-920F-9BAF1F1D2002}"/>
              </a:ext>
            </a:extLst>
          </p:cNvPr>
          <p:cNvSpPr/>
          <p:nvPr/>
        </p:nvSpPr>
        <p:spPr>
          <a:xfrm>
            <a:off x="2653595" y="2377435"/>
            <a:ext cx="1097280" cy="1097280"/>
          </a:xfrm>
          <a:prstGeom prst="ellipse">
            <a:avLst/>
          </a:prstGeom>
          <a:solidFill>
            <a:srgbClr val="25408F">
              <a:alpha val="8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Remove obsolete&amp; non-sellable  inventory</a:t>
            </a:r>
          </a:p>
        </p:txBody>
      </p:sp>
      <p:cxnSp>
        <p:nvCxnSpPr>
          <p:cNvPr id="14" name="Straight Connector 13">
            <a:extLst>
              <a:ext uri="{FF2B5EF4-FFF2-40B4-BE49-F238E27FC236}">
                <a16:creationId xmlns:a16="http://schemas.microsoft.com/office/drawing/2014/main" id="{9DCA4CCB-6DC5-CA44-B533-892E54B0F7CE}"/>
              </a:ext>
            </a:extLst>
          </p:cNvPr>
          <p:cNvCxnSpPr/>
          <p:nvPr/>
        </p:nvCxnSpPr>
        <p:spPr>
          <a:xfrm>
            <a:off x="4958844" y="1443789"/>
            <a:ext cx="0" cy="4572000"/>
          </a:xfrm>
          <a:prstGeom prst="line">
            <a:avLst/>
          </a:prstGeom>
          <a:ln w="31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83A4203-D2C1-4942-8D69-C90F64CD4DE1}"/>
              </a:ext>
            </a:extLst>
          </p:cNvPr>
          <p:cNvSpPr/>
          <p:nvPr/>
        </p:nvSpPr>
        <p:spPr>
          <a:xfrm>
            <a:off x="2438552" y="3469948"/>
            <a:ext cx="1011359" cy="1011359"/>
          </a:xfrm>
          <a:prstGeom prst="ellipse">
            <a:avLst/>
          </a:prstGeom>
          <a:solidFill>
            <a:srgbClr val="25408F">
              <a:alpha val="8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Quarterly inventory write-downs</a:t>
            </a:r>
          </a:p>
        </p:txBody>
      </p:sp>
      <p:sp>
        <p:nvSpPr>
          <p:cNvPr id="19" name="Oval 18">
            <a:extLst>
              <a:ext uri="{FF2B5EF4-FFF2-40B4-BE49-F238E27FC236}">
                <a16:creationId xmlns:a16="http://schemas.microsoft.com/office/drawing/2014/main" id="{D9317E7D-F53D-1F4A-9CCD-766CD5BAEED4}"/>
              </a:ext>
            </a:extLst>
          </p:cNvPr>
          <p:cNvSpPr/>
          <p:nvPr/>
        </p:nvSpPr>
        <p:spPr>
          <a:xfrm>
            <a:off x="1558022" y="4107435"/>
            <a:ext cx="870093" cy="870093"/>
          </a:xfrm>
          <a:prstGeom prst="ellipse">
            <a:avLst/>
          </a:prstGeom>
          <a:solidFill>
            <a:srgbClr val="25408F">
              <a:alpha val="8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Tunneling Rack Travel Aisles</a:t>
            </a:r>
          </a:p>
        </p:txBody>
      </p:sp>
      <p:sp>
        <p:nvSpPr>
          <p:cNvPr id="20" name="Oval 19">
            <a:extLst>
              <a:ext uri="{FF2B5EF4-FFF2-40B4-BE49-F238E27FC236}">
                <a16:creationId xmlns:a16="http://schemas.microsoft.com/office/drawing/2014/main" id="{851B174F-270E-3849-AA3C-B7B61E5ADEC7}"/>
              </a:ext>
            </a:extLst>
          </p:cNvPr>
          <p:cNvSpPr/>
          <p:nvPr/>
        </p:nvSpPr>
        <p:spPr>
          <a:xfrm>
            <a:off x="1732363" y="5094920"/>
            <a:ext cx="734420" cy="734420"/>
          </a:xfrm>
          <a:prstGeom prst="ellipse">
            <a:avLst/>
          </a:prstGeom>
          <a:solidFill>
            <a:srgbClr val="25408F">
              <a:alpha val="8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Racking dock doors</a:t>
            </a:r>
          </a:p>
        </p:txBody>
      </p:sp>
      <p:sp>
        <p:nvSpPr>
          <p:cNvPr id="21" name="Oval 20">
            <a:extLst>
              <a:ext uri="{FF2B5EF4-FFF2-40B4-BE49-F238E27FC236}">
                <a16:creationId xmlns:a16="http://schemas.microsoft.com/office/drawing/2014/main" id="{CA1A88CF-70B5-8440-9879-6FE1CC09C9AF}"/>
              </a:ext>
            </a:extLst>
          </p:cNvPr>
          <p:cNvSpPr/>
          <p:nvPr/>
        </p:nvSpPr>
        <p:spPr>
          <a:xfrm>
            <a:off x="3027372" y="4434855"/>
            <a:ext cx="968691" cy="968691"/>
          </a:xfrm>
          <a:prstGeom prst="ellipse">
            <a:avLst/>
          </a:prstGeom>
          <a:solidFill>
            <a:srgbClr val="25408F">
              <a:alpha val="8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Mezzanines</a:t>
            </a:r>
          </a:p>
        </p:txBody>
      </p:sp>
      <p:sp>
        <p:nvSpPr>
          <p:cNvPr id="22" name="Oval 21">
            <a:extLst>
              <a:ext uri="{FF2B5EF4-FFF2-40B4-BE49-F238E27FC236}">
                <a16:creationId xmlns:a16="http://schemas.microsoft.com/office/drawing/2014/main" id="{46EED6C2-A6A4-2648-9E3A-F960B4E6D44A}"/>
              </a:ext>
            </a:extLst>
          </p:cNvPr>
          <p:cNvSpPr/>
          <p:nvPr/>
        </p:nvSpPr>
        <p:spPr>
          <a:xfrm>
            <a:off x="4462091" y="2867174"/>
            <a:ext cx="977420" cy="977420"/>
          </a:xfrm>
          <a:prstGeom prst="ellipse">
            <a:avLst/>
          </a:prstGeom>
          <a:solidFill>
            <a:srgbClr val="0C9ED9">
              <a:alpha val="8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Balance inventory supply with demand</a:t>
            </a:r>
          </a:p>
          <a:p>
            <a:pPr algn="ctr"/>
            <a:r>
              <a:rPr lang="en-US" sz="900" dirty="0">
                <a:solidFill>
                  <a:schemeClr val="bg1"/>
                </a:solidFill>
                <a:latin typeface="+mj-lt"/>
              </a:rPr>
              <a:t>(SIOP)</a:t>
            </a:r>
          </a:p>
        </p:txBody>
      </p:sp>
      <p:sp>
        <p:nvSpPr>
          <p:cNvPr id="23" name="Oval 22">
            <a:extLst>
              <a:ext uri="{FF2B5EF4-FFF2-40B4-BE49-F238E27FC236}">
                <a16:creationId xmlns:a16="http://schemas.microsoft.com/office/drawing/2014/main" id="{51C69BBD-20A3-0043-AE17-AA5203FFFA5C}"/>
              </a:ext>
            </a:extLst>
          </p:cNvPr>
          <p:cNvSpPr/>
          <p:nvPr/>
        </p:nvSpPr>
        <p:spPr>
          <a:xfrm>
            <a:off x="4139653" y="1975184"/>
            <a:ext cx="902151" cy="902151"/>
          </a:xfrm>
          <a:prstGeom prst="ellipse">
            <a:avLst/>
          </a:prstGeom>
          <a:solidFill>
            <a:srgbClr val="0C9ED9">
              <a:alpha val="8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Modular / pop-up warehouses</a:t>
            </a:r>
          </a:p>
        </p:txBody>
      </p:sp>
      <p:sp>
        <p:nvSpPr>
          <p:cNvPr id="25" name="Oval 24">
            <a:extLst>
              <a:ext uri="{FF2B5EF4-FFF2-40B4-BE49-F238E27FC236}">
                <a16:creationId xmlns:a16="http://schemas.microsoft.com/office/drawing/2014/main" id="{BCD72A93-4D2A-3340-8FAD-DF7461A4BAD5}"/>
              </a:ext>
            </a:extLst>
          </p:cNvPr>
          <p:cNvSpPr/>
          <p:nvPr/>
        </p:nvSpPr>
        <p:spPr>
          <a:xfrm>
            <a:off x="4816899" y="1456513"/>
            <a:ext cx="977413" cy="977415"/>
          </a:xfrm>
          <a:prstGeom prst="ellipse">
            <a:avLst/>
          </a:prstGeom>
          <a:solidFill>
            <a:srgbClr val="0C9ED9">
              <a:alpha val="8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Flex warehousing</a:t>
            </a:r>
          </a:p>
        </p:txBody>
      </p:sp>
      <p:sp>
        <p:nvSpPr>
          <p:cNvPr id="26" name="Oval 25">
            <a:extLst>
              <a:ext uri="{FF2B5EF4-FFF2-40B4-BE49-F238E27FC236}">
                <a16:creationId xmlns:a16="http://schemas.microsoft.com/office/drawing/2014/main" id="{288EEC93-9024-D343-B3AC-9EC89975ACF8}"/>
              </a:ext>
            </a:extLst>
          </p:cNvPr>
          <p:cNvSpPr/>
          <p:nvPr/>
        </p:nvSpPr>
        <p:spPr>
          <a:xfrm>
            <a:off x="6573568" y="2696239"/>
            <a:ext cx="826878" cy="826878"/>
          </a:xfrm>
          <a:prstGeom prst="ellipse">
            <a:avLst/>
          </a:prstGeom>
          <a:solidFill>
            <a:srgbClr val="9395A6">
              <a:alpha val="89804"/>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Vendor Managed Inventory</a:t>
            </a:r>
          </a:p>
        </p:txBody>
      </p:sp>
      <p:sp>
        <p:nvSpPr>
          <p:cNvPr id="27" name="Oval 26">
            <a:extLst>
              <a:ext uri="{FF2B5EF4-FFF2-40B4-BE49-F238E27FC236}">
                <a16:creationId xmlns:a16="http://schemas.microsoft.com/office/drawing/2014/main" id="{44054A13-C4BC-FD41-BF06-C78EE38F6D4A}"/>
              </a:ext>
            </a:extLst>
          </p:cNvPr>
          <p:cNvSpPr/>
          <p:nvPr/>
        </p:nvSpPr>
        <p:spPr>
          <a:xfrm>
            <a:off x="5463262" y="3646144"/>
            <a:ext cx="752823" cy="752823"/>
          </a:xfrm>
          <a:prstGeom prst="ellipse">
            <a:avLst/>
          </a:prstGeom>
          <a:solidFill>
            <a:srgbClr val="9395A6">
              <a:alpha val="89804"/>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Order cross-docking</a:t>
            </a:r>
          </a:p>
        </p:txBody>
      </p:sp>
      <p:sp>
        <p:nvSpPr>
          <p:cNvPr id="28" name="Oval 27">
            <a:extLst>
              <a:ext uri="{FF2B5EF4-FFF2-40B4-BE49-F238E27FC236}">
                <a16:creationId xmlns:a16="http://schemas.microsoft.com/office/drawing/2014/main" id="{3FE5558C-3E8B-7D41-864D-B860130230E3}"/>
              </a:ext>
            </a:extLst>
          </p:cNvPr>
          <p:cNvSpPr/>
          <p:nvPr/>
        </p:nvSpPr>
        <p:spPr>
          <a:xfrm>
            <a:off x="7700174" y="3641262"/>
            <a:ext cx="668730" cy="668730"/>
          </a:xfrm>
          <a:prstGeom prst="ellipse">
            <a:avLst/>
          </a:prstGeom>
          <a:solidFill>
            <a:srgbClr val="9395A6">
              <a:alpha val="89804"/>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VNA </a:t>
            </a:r>
          </a:p>
        </p:txBody>
      </p:sp>
      <p:sp>
        <p:nvSpPr>
          <p:cNvPr id="29" name="Oval 28">
            <a:extLst>
              <a:ext uri="{FF2B5EF4-FFF2-40B4-BE49-F238E27FC236}">
                <a16:creationId xmlns:a16="http://schemas.microsoft.com/office/drawing/2014/main" id="{484DC442-2251-B646-8A5A-4367DC2BEE5E}"/>
              </a:ext>
            </a:extLst>
          </p:cNvPr>
          <p:cNvSpPr/>
          <p:nvPr/>
        </p:nvSpPr>
        <p:spPr>
          <a:xfrm>
            <a:off x="6488125" y="4182599"/>
            <a:ext cx="912321" cy="912321"/>
          </a:xfrm>
          <a:prstGeom prst="ellipse">
            <a:avLst/>
          </a:prstGeom>
          <a:solidFill>
            <a:srgbClr val="9395A6">
              <a:alpha val="89804"/>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Vendor dropship / DC bypass</a:t>
            </a:r>
          </a:p>
        </p:txBody>
      </p:sp>
      <p:sp>
        <p:nvSpPr>
          <p:cNvPr id="30" name="TextBox 29">
            <a:extLst>
              <a:ext uri="{FF2B5EF4-FFF2-40B4-BE49-F238E27FC236}">
                <a16:creationId xmlns:a16="http://schemas.microsoft.com/office/drawing/2014/main" id="{76E70D6C-3C50-4E48-9DFF-40AC0912191D}"/>
              </a:ext>
            </a:extLst>
          </p:cNvPr>
          <p:cNvSpPr txBox="1"/>
          <p:nvPr/>
        </p:nvSpPr>
        <p:spPr>
          <a:xfrm rot="16200000">
            <a:off x="-509548" y="3721980"/>
            <a:ext cx="2726265" cy="184666"/>
          </a:xfrm>
          <a:prstGeom prst="rect">
            <a:avLst/>
          </a:prstGeom>
          <a:noFill/>
        </p:spPr>
        <p:txBody>
          <a:bodyPr wrap="square" lIns="0" tIns="0" rIns="0" bIns="0" rtlCol="0">
            <a:spAutoFit/>
          </a:bodyPr>
          <a:lstStyle/>
          <a:p>
            <a:pPr algn="ctr"/>
            <a:r>
              <a:rPr lang="en-US" sz="1200"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Incremental Warehouse Capacity</a:t>
            </a:r>
          </a:p>
        </p:txBody>
      </p:sp>
      <p:sp>
        <p:nvSpPr>
          <p:cNvPr id="31" name="TextBox 30">
            <a:extLst>
              <a:ext uri="{FF2B5EF4-FFF2-40B4-BE49-F238E27FC236}">
                <a16:creationId xmlns:a16="http://schemas.microsoft.com/office/drawing/2014/main" id="{C527B18F-A96C-354E-A349-1E1B979724FC}"/>
              </a:ext>
            </a:extLst>
          </p:cNvPr>
          <p:cNvSpPr txBox="1"/>
          <p:nvPr/>
        </p:nvSpPr>
        <p:spPr>
          <a:xfrm>
            <a:off x="3595711" y="6111536"/>
            <a:ext cx="2726265" cy="184666"/>
          </a:xfrm>
          <a:prstGeom prst="rect">
            <a:avLst/>
          </a:prstGeom>
          <a:noFill/>
        </p:spPr>
        <p:txBody>
          <a:bodyPr wrap="square" lIns="0" tIns="0" rIns="0" bIns="0" rtlCol="0">
            <a:spAutoFit/>
          </a:bodyPr>
          <a:lstStyle/>
          <a:p>
            <a:pPr algn="ctr"/>
            <a:r>
              <a:rPr lang="en-US" sz="1200"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Complexity / Difficulty</a:t>
            </a:r>
          </a:p>
        </p:txBody>
      </p:sp>
      <p:grpSp>
        <p:nvGrpSpPr>
          <p:cNvPr id="32" name="Group 31">
            <a:extLst>
              <a:ext uri="{FF2B5EF4-FFF2-40B4-BE49-F238E27FC236}">
                <a16:creationId xmlns:a16="http://schemas.microsoft.com/office/drawing/2014/main" id="{F46229E0-B143-164A-9CED-973200756718}"/>
              </a:ext>
            </a:extLst>
          </p:cNvPr>
          <p:cNvGrpSpPr/>
          <p:nvPr/>
        </p:nvGrpSpPr>
        <p:grpSpPr>
          <a:xfrm>
            <a:off x="9031324" y="5094920"/>
            <a:ext cx="827961" cy="184666"/>
            <a:chOff x="10226650" y="2622578"/>
            <a:chExt cx="827961" cy="184666"/>
          </a:xfrm>
        </p:grpSpPr>
        <p:sp>
          <p:nvSpPr>
            <p:cNvPr id="33" name="Oval 32">
              <a:extLst>
                <a:ext uri="{FF2B5EF4-FFF2-40B4-BE49-F238E27FC236}">
                  <a16:creationId xmlns:a16="http://schemas.microsoft.com/office/drawing/2014/main" id="{9788C04C-A4CF-2C4D-B24C-DB375FE6D923}"/>
                </a:ext>
              </a:extLst>
            </p:cNvPr>
            <p:cNvSpPr/>
            <p:nvPr/>
          </p:nvSpPr>
          <p:spPr>
            <a:xfrm>
              <a:off x="10226650" y="2626842"/>
              <a:ext cx="176139" cy="1761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700" dirty="0">
                <a:solidFill>
                  <a:schemeClr val="bg1"/>
                </a:solidFill>
                <a:latin typeface="+mj-lt"/>
              </a:endParaRPr>
            </a:p>
          </p:txBody>
        </p:sp>
        <p:sp>
          <p:nvSpPr>
            <p:cNvPr id="34" name="TextBox 33">
              <a:extLst>
                <a:ext uri="{FF2B5EF4-FFF2-40B4-BE49-F238E27FC236}">
                  <a16:creationId xmlns:a16="http://schemas.microsoft.com/office/drawing/2014/main" id="{5B07DEB5-F4E1-3E48-8D29-1325772F94DC}"/>
                </a:ext>
              </a:extLst>
            </p:cNvPr>
            <p:cNvSpPr txBox="1"/>
            <p:nvPr/>
          </p:nvSpPr>
          <p:spPr>
            <a:xfrm>
              <a:off x="10524017" y="2622578"/>
              <a:ext cx="530594" cy="184666"/>
            </a:xfrm>
            <a:prstGeom prst="rect">
              <a:avLst/>
            </a:prstGeom>
            <a:noFill/>
          </p:spPr>
          <p:txBody>
            <a:bodyPr wrap="none" lIns="0" tIns="0" rIns="0" bIns="0" rtlCol="0">
              <a:spAutoFit/>
            </a:bodyPr>
            <a:lstStyle/>
            <a:p>
              <a:r>
                <a:rPr lang="en-US" sz="1200" dirty="0">
                  <a:latin typeface="+mj-lt"/>
                </a:rPr>
                <a:t>Do now</a:t>
              </a:r>
            </a:p>
          </p:txBody>
        </p:sp>
      </p:grpSp>
      <p:grpSp>
        <p:nvGrpSpPr>
          <p:cNvPr id="35" name="Group 34">
            <a:extLst>
              <a:ext uri="{FF2B5EF4-FFF2-40B4-BE49-F238E27FC236}">
                <a16:creationId xmlns:a16="http://schemas.microsoft.com/office/drawing/2014/main" id="{24D5C540-ED4F-304B-A4CA-DDBCA5C02A7B}"/>
              </a:ext>
            </a:extLst>
          </p:cNvPr>
          <p:cNvGrpSpPr/>
          <p:nvPr/>
        </p:nvGrpSpPr>
        <p:grpSpPr>
          <a:xfrm>
            <a:off x="9031324" y="5422475"/>
            <a:ext cx="860022" cy="184666"/>
            <a:chOff x="10226650" y="2944840"/>
            <a:chExt cx="860022" cy="184666"/>
          </a:xfrm>
        </p:grpSpPr>
        <p:sp>
          <p:nvSpPr>
            <p:cNvPr id="36" name="Oval 35">
              <a:extLst>
                <a:ext uri="{FF2B5EF4-FFF2-40B4-BE49-F238E27FC236}">
                  <a16:creationId xmlns:a16="http://schemas.microsoft.com/office/drawing/2014/main" id="{27D7B047-8F06-EF4A-B1C5-177513D65ADE}"/>
                </a:ext>
              </a:extLst>
            </p:cNvPr>
            <p:cNvSpPr/>
            <p:nvPr/>
          </p:nvSpPr>
          <p:spPr>
            <a:xfrm>
              <a:off x="10226650" y="2949104"/>
              <a:ext cx="176139" cy="176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700" dirty="0">
                <a:solidFill>
                  <a:schemeClr val="bg1"/>
                </a:solidFill>
                <a:latin typeface="+mj-lt"/>
              </a:endParaRPr>
            </a:p>
          </p:txBody>
        </p:sp>
        <p:sp>
          <p:nvSpPr>
            <p:cNvPr id="37" name="TextBox 36">
              <a:extLst>
                <a:ext uri="{FF2B5EF4-FFF2-40B4-BE49-F238E27FC236}">
                  <a16:creationId xmlns:a16="http://schemas.microsoft.com/office/drawing/2014/main" id="{08075A15-06D7-0746-96C8-4B2A2B57B830}"/>
                </a:ext>
              </a:extLst>
            </p:cNvPr>
            <p:cNvSpPr txBox="1"/>
            <p:nvPr/>
          </p:nvSpPr>
          <p:spPr>
            <a:xfrm>
              <a:off x="10524017" y="2944840"/>
              <a:ext cx="562655" cy="184666"/>
            </a:xfrm>
            <a:prstGeom prst="rect">
              <a:avLst/>
            </a:prstGeom>
            <a:noFill/>
          </p:spPr>
          <p:txBody>
            <a:bodyPr wrap="none" lIns="0" tIns="0" rIns="0" bIns="0" rtlCol="0">
              <a:spAutoFit/>
            </a:bodyPr>
            <a:lstStyle/>
            <a:p>
              <a:r>
                <a:rPr lang="en-US" sz="1200" dirty="0">
                  <a:latin typeface="+mj-lt"/>
                </a:rPr>
                <a:t>Do Next</a:t>
              </a:r>
            </a:p>
          </p:txBody>
        </p:sp>
      </p:grpSp>
      <p:grpSp>
        <p:nvGrpSpPr>
          <p:cNvPr id="38" name="Group 37">
            <a:extLst>
              <a:ext uri="{FF2B5EF4-FFF2-40B4-BE49-F238E27FC236}">
                <a16:creationId xmlns:a16="http://schemas.microsoft.com/office/drawing/2014/main" id="{B310377A-2812-9F49-8483-CB2E8F839BD6}"/>
              </a:ext>
            </a:extLst>
          </p:cNvPr>
          <p:cNvGrpSpPr/>
          <p:nvPr/>
        </p:nvGrpSpPr>
        <p:grpSpPr>
          <a:xfrm>
            <a:off x="9031324" y="5750029"/>
            <a:ext cx="892082" cy="184666"/>
            <a:chOff x="10226650" y="3277687"/>
            <a:chExt cx="892082" cy="184666"/>
          </a:xfrm>
        </p:grpSpPr>
        <p:sp>
          <p:nvSpPr>
            <p:cNvPr id="39" name="Oval 38">
              <a:extLst>
                <a:ext uri="{FF2B5EF4-FFF2-40B4-BE49-F238E27FC236}">
                  <a16:creationId xmlns:a16="http://schemas.microsoft.com/office/drawing/2014/main" id="{61DEA69E-DCAA-394F-9009-522D87368067}"/>
                </a:ext>
              </a:extLst>
            </p:cNvPr>
            <p:cNvSpPr/>
            <p:nvPr/>
          </p:nvSpPr>
          <p:spPr>
            <a:xfrm>
              <a:off x="10226650" y="3281951"/>
              <a:ext cx="176139" cy="176139"/>
            </a:xfrm>
            <a:prstGeom prst="ellipse">
              <a:avLst/>
            </a:prstGeom>
            <a:solidFill>
              <a:srgbClr val="9395A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700" dirty="0">
                <a:solidFill>
                  <a:schemeClr val="bg1"/>
                </a:solidFill>
                <a:latin typeface="+mj-lt"/>
              </a:endParaRPr>
            </a:p>
          </p:txBody>
        </p:sp>
        <p:sp>
          <p:nvSpPr>
            <p:cNvPr id="40" name="TextBox 39">
              <a:extLst>
                <a:ext uri="{FF2B5EF4-FFF2-40B4-BE49-F238E27FC236}">
                  <a16:creationId xmlns:a16="http://schemas.microsoft.com/office/drawing/2014/main" id="{91581217-D857-E046-B03E-12B5D2DBF1A1}"/>
                </a:ext>
              </a:extLst>
            </p:cNvPr>
            <p:cNvSpPr txBox="1"/>
            <p:nvPr/>
          </p:nvSpPr>
          <p:spPr>
            <a:xfrm>
              <a:off x="10524017" y="3277687"/>
              <a:ext cx="594715" cy="184666"/>
            </a:xfrm>
            <a:prstGeom prst="rect">
              <a:avLst/>
            </a:prstGeom>
            <a:noFill/>
          </p:spPr>
          <p:txBody>
            <a:bodyPr wrap="none" lIns="0" tIns="0" rIns="0" bIns="0" rtlCol="0">
              <a:spAutoFit/>
            </a:bodyPr>
            <a:lstStyle/>
            <a:p>
              <a:r>
                <a:rPr lang="en-US" sz="1200" dirty="0">
                  <a:latin typeface="+mj-lt"/>
                </a:rPr>
                <a:t>Do Later</a:t>
              </a:r>
            </a:p>
          </p:txBody>
        </p:sp>
      </p:grpSp>
      <p:sp>
        <p:nvSpPr>
          <p:cNvPr id="41" name="TextBox 40">
            <a:extLst>
              <a:ext uri="{FF2B5EF4-FFF2-40B4-BE49-F238E27FC236}">
                <a16:creationId xmlns:a16="http://schemas.microsoft.com/office/drawing/2014/main" id="{17731B76-4B96-1E4D-AC7A-738D0B7F9955}"/>
              </a:ext>
            </a:extLst>
          </p:cNvPr>
          <p:cNvSpPr txBox="1"/>
          <p:nvPr/>
        </p:nvSpPr>
        <p:spPr>
          <a:xfrm>
            <a:off x="648000" y="1495888"/>
            <a:ext cx="341440" cy="184666"/>
          </a:xfrm>
          <a:prstGeom prst="rect">
            <a:avLst/>
          </a:prstGeom>
          <a:noFill/>
        </p:spPr>
        <p:txBody>
          <a:bodyPr wrap="none" lIns="0" tIns="0" rIns="0" bIns="0" rtlCol="0">
            <a:spAutoFit/>
          </a:bodyPr>
          <a:lstStyle/>
          <a:p>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High</a:t>
            </a:r>
          </a:p>
        </p:txBody>
      </p:sp>
      <p:sp>
        <p:nvSpPr>
          <p:cNvPr id="42" name="TextBox 41">
            <a:extLst>
              <a:ext uri="{FF2B5EF4-FFF2-40B4-BE49-F238E27FC236}">
                <a16:creationId xmlns:a16="http://schemas.microsoft.com/office/drawing/2014/main" id="{665EBAF1-EBD5-4E44-812C-CDB0010715BC}"/>
              </a:ext>
            </a:extLst>
          </p:cNvPr>
          <p:cNvSpPr txBox="1"/>
          <p:nvPr/>
        </p:nvSpPr>
        <p:spPr>
          <a:xfrm>
            <a:off x="648000" y="6114056"/>
            <a:ext cx="302968" cy="184666"/>
          </a:xfrm>
          <a:prstGeom prst="rect">
            <a:avLst/>
          </a:prstGeom>
          <a:noFill/>
        </p:spPr>
        <p:txBody>
          <a:bodyPr wrap="none" lIns="0" tIns="0" rIns="0" bIns="0" rtlCol="0">
            <a:spAutoFit/>
          </a:bodyPr>
          <a:lstStyle/>
          <a:p>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Low</a:t>
            </a:r>
          </a:p>
        </p:txBody>
      </p:sp>
      <p:sp>
        <p:nvSpPr>
          <p:cNvPr id="43" name="TextBox 42">
            <a:extLst>
              <a:ext uri="{FF2B5EF4-FFF2-40B4-BE49-F238E27FC236}">
                <a16:creationId xmlns:a16="http://schemas.microsoft.com/office/drawing/2014/main" id="{B6D39517-0406-464E-B3B4-EE7B33B9E199}"/>
              </a:ext>
            </a:extLst>
          </p:cNvPr>
          <p:cNvSpPr txBox="1"/>
          <p:nvPr/>
        </p:nvSpPr>
        <p:spPr>
          <a:xfrm>
            <a:off x="8625280" y="6114056"/>
            <a:ext cx="341440" cy="184666"/>
          </a:xfrm>
          <a:prstGeom prst="rect">
            <a:avLst/>
          </a:prstGeom>
          <a:noFill/>
        </p:spPr>
        <p:txBody>
          <a:bodyPr wrap="none" lIns="0" tIns="0" rIns="0" bIns="0" rtlCol="0">
            <a:spAutoFit/>
          </a:bodyPr>
          <a:lstStyle/>
          <a:p>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High</a:t>
            </a:r>
          </a:p>
        </p:txBody>
      </p:sp>
      <p:sp>
        <p:nvSpPr>
          <p:cNvPr id="44" name="Oval 43">
            <a:extLst>
              <a:ext uri="{FF2B5EF4-FFF2-40B4-BE49-F238E27FC236}">
                <a16:creationId xmlns:a16="http://schemas.microsoft.com/office/drawing/2014/main" id="{60FE06E3-2B65-9E4B-89CE-73D20E301B6B}"/>
              </a:ext>
            </a:extLst>
          </p:cNvPr>
          <p:cNvSpPr/>
          <p:nvPr/>
        </p:nvSpPr>
        <p:spPr>
          <a:xfrm>
            <a:off x="4438341" y="4332079"/>
            <a:ext cx="1024921" cy="1024921"/>
          </a:xfrm>
          <a:prstGeom prst="ellipse">
            <a:avLst/>
          </a:prstGeom>
          <a:solidFill>
            <a:srgbClr val="0C9ED9">
              <a:alpha val="89804"/>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mj-lt"/>
              </a:rPr>
              <a:t>Postpone orders to minimize pack &amp; hold</a:t>
            </a:r>
          </a:p>
        </p:txBody>
      </p:sp>
      <p:sp>
        <p:nvSpPr>
          <p:cNvPr id="3" name="Footer Placeholder 2">
            <a:extLst>
              <a:ext uri="{FF2B5EF4-FFF2-40B4-BE49-F238E27FC236}">
                <a16:creationId xmlns:a16="http://schemas.microsoft.com/office/drawing/2014/main" id="{FFCF72AC-76DE-A24E-8F8A-211600A38279}"/>
              </a:ext>
            </a:extLst>
          </p:cNvPr>
          <p:cNvSpPr>
            <a:spLocks noGrp="1"/>
          </p:cNvSpPr>
          <p:nvPr>
            <p:ph type="ftr" sz="quarter" idx="10"/>
          </p:nvPr>
        </p:nvSpPr>
        <p:spPr/>
        <p:txBody>
          <a:bodyPr/>
          <a:lstStyle/>
          <a:p>
            <a:r>
              <a:rPr lang="en-US"/>
              <a:t>Colliers  |  Maximizing Warehouse Capacity</a:t>
            </a:r>
            <a:endParaRPr lang="en-US" dirty="0"/>
          </a:p>
        </p:txBody>
      </p:sp>
      <p:sp>
        <p:nvSpPr>
          <p:cNvPr id="4" name="Slide Number Placeholder 3">
            <a:extLst>
              <a:ext uri="{FF2B5EF4-FFF2-40B4-BE49-F238E27FC236}">
                <a16:creationId xmlns:a16="http://schemas.microsoft.com/office/drawing/2014/main" id="{89B2F8B8-FF70-1446-8CFF-059A39EAE6C1}"/>
              </a:ext>
            </a:extLst>
          </p:cNvPr>
          <p:cNvSpPr>
            <a:spLocks noGrp="1"/>
          </p:cNvSpPr>
          <p:nvPr>
            <p:ph type="sldNum" sz="quarter" idx="4"/>
          </p:nvPr>
        </p:nvSpPr>
        <p:spPr/>
        <p:txBody>
          <a:bodyPr/>
          <a:lstStyle/>
          <a:p>
            <a:fld id="{D04ECA2E-199F-9943-B588-23D1D9606097}" type="slidenum">
              <a:rPr lang="en-US" smtClean="0"/>
              <a:pPr/>
              <a:t>12</a:t>
            </a:fld>
            <a:endParaRPr lang="en-US"/>
          </a:p>
        </p:txBody>
      </p:sp>
    </p:spTree>
    <p:extLst>
      <p:ext uri="{BB962C8B-B14F-4D97-AF65-F5344CB8AC3E}">
        <p14:creationId xmlns:p14="http://schemas.microsoft.com/office/powerpoint/2010/main" val="291760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408019-7B13-6344-A7BE-67C2819B8747}"/>
              </a:ext>
            </a:extLst>
          </p:cNvPr>
          <p:cNvSpPr txBox="1">
            <a:spLocks/>
          </p:cNvSpPr>
          <p:nvPr/>
        </p:nvSpPr>
        <p:spPr>
          <a:xfrm>
            <a:off x="1625627" y="3508822"/>
            <a:ext cx="3756979" cy="1167862"/>
          </a:xfrm>
          <a:prstGeom prst="rect">
            <a:avLst/>
          </a:prstGeom>
        </p:spPr>
        <p:txBody>
          <a:bodyPr lIns="0" tIns="0" rIns="0" bIns="0" anchor="ctr"/>
          <a:lstStyle>
            <a:lvl1pPr algn="l" defTabSz="914400" rtl="0" eaLnBrk="1" latinLnBrk="0" hangingPunct="1">
              <a:lnSpc>
                <a:spcPct val="83000"/>
              </a:lnSpc>
              <a:spcBef>
                <a:spcPct val="0"/>
              </a:spcBef>
              <a:buNone/>
              <a:defRPr sz="3000" kern="1200">
                <a:solidFill>
                  <a:schemeClr val="tx2"/>
                </a:solidFill>
                <a:latin typeface="+mj-lt"/>
                <a:ea typeface="+mj-ea"/>
                <a:cs typeface="+mj-cs"/>
              </a:defRPr>
            </a:lvl1pPr>
          </a:lstStyle>
          <a:p>
            <a:pPr>
              <a:lnSpc>
                <a:spcPct val="120000"/>
              </a:lnSpc>
              <a:spcBef>
                <a:spcPts val="200"/>
              </a:spcBef>
              <a:spcAft>
                <a:spcPts val="600"/>
              </a:spcAft>
            </a:pPr>
            <a:r>
              <a:rPr lang="en-US" sz="14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Brewster Smith </a:t>
            </a:r>
            <a:br>
              <a:rPr lang="en-US" sz="1400" dirty="0">
                <a:solidFill>
                  <a:schemeClr val="bg1"/>
                </a:solidFill>
              </a:rPr>
            </a:b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Head of Supply Chain Solutions</a:t>
            </a:r>
            <a:b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b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brewster.Smith@colliers.com</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b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+1 202.250.4269</a:t>
            </a:r>
            <a:endParaRPr lang="en-US" sz="1400" dirty="0">
              <a:solidFill>
                <a:schemeClr val="bg1"/>
              </a:solidFill>
            </a:endParaRPr>
          </a:p>
        </p:txBody>
      </p:sp>
      <p:sp>
        <p:nvSpPr>
          <p:cNvPr id="5" name="Text Placeholder 2">
            <a:extLst>
              <a:ext uri="{FF2B5EF4-FFF2-40B4-BE49-F238E27FC236}">
                <a16:creationId xmlns:a16="http://schemas.microsoft.com/office/drawing/2014/main" id="{5C4A64A2-34BF-244E-AEAB-7F2E5532A840}"/>
              </a:ext>
            </a:extLst>
          </p:cNvPr>
          <p:cNvSpPr txBox="1">
            <a:spLocks/>
          </p:cNvSpPr>
          <p:nvPr/>
        </p:nvSpPr>
        <p:spPr>
          <a:xfrm>
            <a:off x="633413" y="2966358"/>
            <a:ext cx="4003040" cy="410391"/>
          </a:xfrm>
          <a:prstGeom prst="rect">
            <a:avLst/>
          </a:prstGeom>
        </p:spPr>
        <p:txBody>
          <a:bodyPr lIns="0" tIns="0" rIns="0" bIns="0"/>
          <a:lstStyle>
            <a:lvl1pPr marL="216000" indent="-216000" algn="l" defTabSz="914400" rtl="0" eaLnBrk="1" latinLnBrk="0" hangingPunct="1">
              <a:lnSpc>
                <a:spcPct val="100000"/>
              </a:lnSpc>
              <a:spcBef>
                <a:spcPts val="300"/>
              </a:spcBef>
              <a:spcAft>
                <a:spcPts val="600"/>
              </a:spcAft>
              <a:buFont typeface="Arial" panose="020B0604020202020204" pitchFamily="34" charset="0"/>
              <a:buChar char="•"/>
              <a:defRPr sz="14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600"/>
              </a:spcAft>
              <a:buFont typeface="Arial" panose="020B0604020202020204" pitchFamily="34" charset="0"/>
              <a:buChar char="•"/>
              <a:defRPr sz="14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6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600"/>
              </a:spcAft>
              <a:buFont typeface="Arial" panose="020B0604020202020204" pitchFamily="34" charset="0"/>
              <a:buChar char="​"/>
              <a:defRPr sz="1600" b="1" kern="1200">
                <a:solidFill>
                  <a:schemeClr val="accent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2400"/>
              </a:spcBef>
              <a:spcAft>
                <a:spcPts val="1200"/>
              </a:spcAft>
              <a:buFont typeface="Arial" panose="020B0604020202020204" pitchFamily="34" charset="0"/>
              <a:buChar char="​"/>
              <a:defRPr sz="4400" kern="1200" baseline="0">
                <a:solidFill>
                  <a:schemeClr val="tx2"/>
                </a:solidFill>
                <a:latin typeface="+mj-lt"/>
                <a:ea typeface="+mn-ea"/>
                <a:cs typeface="+mn-cs"/>
              </a:defRPr>
            </a:lvl9pPr>
          </a:lstStyle>
          <a:p>
            <a:pPr marL="0" indent="0">
              <a:buNone/>
            </a:pPr>
            <a:r>
              <a:rPr lang="en-US" sz="1600" dirty="0">
                <a:solidFill>
                  <a:schemeClr val="accent3"/>
                </a:solidFill>
              </a:rPr>
              <a:t>For more information, contact:</a:t>
            </a:r>
          </a:p>
        </p:txBody>
      </p:sp>
      <p:pic>
        <p:nvPicPr>
          <p:cNvPr id="6" name="Picture 5" descr="A picture containing person, person, wall, indoor&#10;&#10;Description automatically generated">
            <a:extLst>
              <a:ext uri="{FF2B5EF4-FFF2-40B4-BE49-F238E27FC236}">
                <a16:creationId xmlns:a16="http://schemas.microsoft.com/office/drawing/2014/main" id="{227D38D6-B9B1-234C-B426-AA228DF179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721" y="3614357"/>
            <a:ext cx="956790" cy="964173"/>
          </a:xfrm>
          <a:prstGeom prst="flowChartConnector">
            <a:avLst/>
          </a:prstGeom>
          <a:ln>
            <a:solidFill>
              <a:schemeClr val="accent2"/>
            </a:solidFill>
          </a:ln>
        </p:spPr>
      </p:pic>
    </p:spTree>
    <p:extLst>
      <p:ext uri="{BB962C8B-B14F-4D97-AF65-F5344CB8AC3E}">
        <p14:creationId xmlns:p14="http://schemas.microsoft.com/office/powerpoint/2010/main" val="3157837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687124-BA98-E34F-A773-89121BB14DB9}"/>
              </a:ext>
            </a:extLst>
          </p:cNvPr>
          <p:cNvSpPr>
            <a:spLocks noGrp="1"/>
          </p:cNvSpPr>
          <p:nvPr>
            <p:ph type="title"/>
          </p:nvPr>
        </p:nvSpPr>
        <p:spPr>
          <a:xfrm>
            <a:off x="648000" y="466184"/>
            <a:ext cx="10893600" cy="461665"/>
          </a:xfrm>
        </p:spPr>
        <p:txBody>
          <a:bodyPr/>
          <a:lstStyle/>
          <a:p>
            <a:r>
              <a:rPr lang="en-US" dirty="0"/>
              <a:t>Warehouse Vacancy at Historical Low</a:t>
            </a:r>
          </a:p>
        </p:txBody>
      </p:sp>
      <p:sp>
        <p:nvSpPr>
          <p:cNvPr id="20" name="TextBox 19">
            <a:extLst>
              <a:ext uri="{FF2B5EF4-FFF2-40B4-BE49-F238E27FC236}">
                <a16:creationId xmlns:a16="http://schemas.microsoft.com/office/drawing/2014/main" id="{F399E3ED-EB75-5E4C-B477-6BFAD9889EDA}"/>
              </a:ext>
            </a:extLst>
          </p:cNvPr>
          <p:cNvSpPr txBox="1"/>
          <p:nvPr/>
        </p:nvSpPr>
        <p:spPr>
          <a:xfrm>
            <a:off x="647700" y="1342643"/>
            <a:ext cx="5338763" cy="430887"/>
          </a:xfrm>
          <a:prstGeom prst="rect">
            <a:avLst/>
          </a:prstGeom>
          <a:solidFill>
            <a:schemeClr val="bg1"/>
          </a:solidFill>
        </p:spPr>
        <p:txBody>
          <a:bodyPr wrap="square" lIns="0" tIns="0" rIns="0" bIns="0" rtlCol="0" anchor="t">
            <a:spAutoFit/>
          </a:bodyPr>
          <a:lstStyle/>
          <a:p>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Class A Warehouse Rent </a:t>
            </a:r>
            <a:b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(NET) &amp; Vacancy</a:t>
            </a:r>
          </a:p>
        </p:txBody>
      </p:sp>
      <p:sp>
        <p:nvSpPr>
          <p:cNvPr id="24" name="TextBox 23">
            <a:extLst>
              <a:ext uri="{FF2B5EF4-FFF2-40B4-BE49-F238E27FC236}">
                <a16:creationId xmlns:a16="http://schemas.microsoft.com/office/drawing/2014/main" id="{384139FE-9BAD-DC43-9974-2A5331D0FAAC}"/>
              </a:ext>
            </a:extLst>
          </p:cNvPr>
          <p:cNvSpPr txBox="1"/>
          <p:nvPr/>
        </p:nvSpPr>
        <p:spPr>
          <a:xfrm>
            <a:off x="698500" y="4857453"/>
            <a:ext cx="888064" cy="153888"/>
          </a:xfrm>
          <a:prstGeom prst="rect">
            <a:avLst/>
          </a:prstGeom>
          <a:noFill/>
        </p:spPr>
        <p:txBody>
          <a:bodyPr wrap="none" lIns="0" tIns="0" rIns="0" bIns="0" rtlCol="0">
            <a:spAutoFit/>
          </a:bodyPr>
          <a:lstStyle/>
          <a:p>
            <a:r>
              <a:rPr lang="en-US" sz="1000" dirty="0">
                <a:latin typeface="+mj-lt"/>
              </a:rPr>
              <a:t>Source: Colliers</a:t>
            </a:r>
          </a:p>
        </p:txBody>
      </p:sp>
      <p:sp>
        <p:nvSpPr>
          <p:cNvPr id="25" name="TextBox 24">
            <a:extLst>
              <a:ext uri="{FF2B5EF4-FFF2-40B4-BE49-F238E27FC236}">
                <a16:creationId xmlns:a16="http://schemas.microsoft.com/office/drawing/2014/main" id="{B4049582-D960-2446-B836-9C9A6EF46AA1}"/>
              </a:ext>
            </a:extLst>
          </p:cNvPr>
          <p:cNvSpPr txBox="1"/>
          <p:nvPr/>
        </p:nvSpPr>
        <p:spPr>
          <a:xfrm>
            <a:off x="6286500" y="4857453"/>
            <a:ext cx="888064" cy="153888"/>
          </a:xfrm>
          <a:prstGeom prst="rect">
            <a:avLst/>
          </a:prstGeom>
          <a:noFill/>
        </p:spPr>
        <p:txBody>
          <a:bodyPr wrap="none" lIns="0" tIns="0" rIns="0" bIns="0" rtlCol="0">
            <a:spAutoFit/>
          </a:bodyPr>
          <a:lstStyle/>
          <a:p>
            <a:r>
              <a:rPr lang="en-US" sz="1000" dirty="0">
                <a:latin typeface="+mj-lt"/>
              </a:rPr>
              <a:t>Source: Colliers</a:t>
            </a:r>
          </a:p>
        </p:txBody>
      </p:sp>
      <p:sp>
        <p:nvSpPr>
          <p:cNvPr id="27" name="TextBox 26">
            <a:extLst>
              <a:ext uri="{FF2B5EF4-FFF2-40B4-BE49-F238E27FC236}">
                <a16:creationId xmlns:a16="http://schemas.microsoft.com/office/drawing/2014/main" id="{ACF27923-2252-7343-850C-5B4764BD8523}"/>
              </a:ext>
            </a:extLst>
          </p:cNvPr>
          <p:cNvSpPr txBox="1"/>
          <p:nvPr/>
        </p:nvSpPr>
        <p:spPr>
          <a:xfrm>
            <a:off x="6191567" y="1342643"/>
            <a:ext cx="5348515" cy="430887"/>
          </a:xfrm>
          <a:prstGeom prst="rect">
            <a:avLst/>
          </a:prstGeom>
          <a:noFill/>
        </p:spPr>
        <p:txBody>
          <a:bodyPr wrap="square" lIns="0" tIns="0" rIns="0" bIns="0" anchor="t">
            <a:spAutoFit/>
          </a:bodyPr>
          <a:lstStyle/>
          <a:p>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3Q 2021 Warehouse Vacancy Rates </a:t>
            </a:r>
            <a:b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Top/Bottom 10 Markets by Metro Area</a:t>
            </a:r>
          </a:p>
        </p:txBody>
      </p:sp>
      <p:grpSp>
        <p:nvGrpSpPr>
          <p:cNvPr id="10" name="Group 9">
            <a:extLst>
              <a:ext uri="{FF2B5EF4-FFF2-40B4-BE49-F238E27FC236}">
                <a16:creationId xmlns:a16="http://schemas.microsoft.com/office/drawing/2014/main" id="{279E029D-E0FB-8242-B0AC-620327395F1A}"/>
              </a:ext>
            </a:extLst>
          </p:cNvPr>
          <p:cNvGrpSpPr/>
          <p:nvPr/>
        </p:nvGrpSpPr>
        <p:grpSpPr>
          <a:xfrm>
            <a:off x="6191567" y="2058862"/>
            <a:ext cx="5348515" cy="2751001"/>
            <a:chOff x="6191567" y="1529821"/>
            <a:chExt cx="5348515" cy="2751001"/>
          </a:xfrm>
        </p:grpSpPr>
        <p:pic>
          <p:nvPicPr>
            <p:cNvPr id="22" name="Picture 21">
              <a:extLst>
                <a:ext uri="{FF2B5EF4-FFF2-40B4-BE49-F238E27FC236}">
                  <a16:creationId xmlns:a16="http://schemas.microsoft.com/office/drawing/2014/main" id="{13F3B2F9-9149-E64B-AAF5-D9B4CF5566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1567" y="1529821"/>
              <a:ext cx="5348515" cy="2751001"/>
            </a:xfrm>
            <a:prstGeom prst="rect">
              <a:avLst/>
            </a:prstGeom>
            <a:ln>
              <a:solidFill>
                <a:schemeClr val="bg1">
                  <a:lumMod val="85000"/>
                </a:schemeClr>
              </a:solidFill>
            </a:ln>
          </p:spPr>
        </p:pic>
        <p:sp>
          <p:nvSpPr>
            <p:cNvPr id="9" name="Rectangle 8">
              <a:extLst>
                <a:ext uri="{FF2B5EF4-FFF2-40B4-BE49-F238E27FC236}">
                  <a16:creationId xmlns:a16="http://schemas.microsoft.com/office/drawing/2014/main" id="{F06EF9B0-94D6-2B41-9606-45509F4AE14B}"/>
                </a:ext>
              </a:extLst>
            </p:cNvPr>
            <p:cNvSpPr/>
            <p:nvPr/>
          </p:nvSpPr>
          <p:spPr>
            <a:xfrm>
              <a:off x="7903029" y="1599488"/>
              <a:ext cx="2004559" cy="2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grpSp>
        <p:nvGrpSpPr>
          <p:cNvPr id="11" name="Group 10">
            <a:extLst>
              <a:ext uri="{FF2B5EF4-FFF2-40B4-BE49-F238E27FC236}">
                <a16:creationId xmlns:a16="http://schemas.microsoft.com/office/drawing/2014/main" id="{66F545EC-0B9B-AF48-8C61-80C891111DDB}"/>
              </a:ext>
            </a:extLst>
          </p:cNvPr>
          <p:cNvGrpSpPr/>
          <p:nvPr/>
        </p:nvGrpSpPr>
        <p:grpSpPr>
          <a:xfrm>
            <a:off x="654351" y="2058863"/>
            <a:ext cx="5348515" cy="2751002"/>
            <a:chOff x="654351" y="1529822"/>
            <a:chExt cx="5348515" cy="2751002"/>
          </a:xfrm>
        </p:grpSpPr>
        <p:pic>
          <p:nvPicPr>
            <p:cNvPr id="19" name="Picture 18">
              <a:extLst>
                <a:ext uri="{FF2B5EF4-FFF2-40B4-BE49-F238E27FC236}">
                  <a16:creationId xmlns:a16="http://schemas.microsoft.com/office/drawing/2014/main" id="{E2BC490A-0725-134F-8748-1FCB7C4CDA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51" y="1529822"/>
              <a:ext cx="5348515" cy="2751002"/>
            </a:xfrm>
            <a:prstGeom prst="rect">
              <a:avLst/>
            </a:prstGeom>
            <a:ln>
              <a:solidFill>
                <a:schemeClr val="bg1">
                  <a:lumMod val="85000"/>
                </a:schemeClr>
              </a:solidFill>
            </a:ln>
          </p:spPr>
        </p:pic>
        <p:sp>
          <p:nvSpPr>
            <p:cNvPr id="29" name="Rectangle 28">
              <a:extLst>
                <a:ext uri="{FF2B5EF4-FFF2-40B4-BE49-F238E27FC236}">
                  <a16:creationId xmlns:a16="http://schemas.microsoft.com/office/drawing/2014/main" id="{13F31423-0EB5-3946-94AA-FBA218C0D0BD}"/>
                </a:ext>
              </a:extLst>
            </p:cNvPr>
            <p:cNvSpPr/>
            <p:nvPr/>
          </p:nvSpPr>
          <p:spPr>
            <a:xfrm>
              <a:off x="2059577" y="1543070"/>
              <a:ext cx="2590800" cy="2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sp>
        <p:nvSpPr>
          <p:cNvPr id="33" name="TextBox 32">
            <a:extLst>
              <a:ext uri="{FF2B5EF4-FFF2-40B4-BE49-F238E27FC236}">
                <a16:creationId xmlns:a16="http://schemas.microsoft.com/office/drawing/2014/main" id="{9EBD9F7E-1EB9-D64E-B0D9-04A611ADE226}"/>
              </a:ext>
            </a:extLst>
          </p:cNvPr>
          <p:cNvSpPr txBox="1"/>
          <p:nvPr/>
        </p:nvSpPr>
        <p:spPr>
          <a:xfrm>
            <a:off x="654351" y="5329093"/>
            <a:ext cx="5369422" cy="459100"/>
          </a:xfrm>
          <a:prstGeom prst="rect">
            <a:avLst/>
          </a:prstGeom>
          <a:noFill/>
        </p:spPr>
        <p:txBody>
          <a:bodyPr wrap="square" lIns="0" tIns="0" rIns="0" bIns="0">
            <a:spAutoFit/>
          </a:bodyPr>
          <a:lstStyle/>
          <a:p>
            <a:pPr marL="115888" indent="-115888">
              <a:spcBef>
                <a:spcPts val="200"/>
              </a:spcBef>
              <a:spcAft>
                <a:spcPts val="500"/>
              </a:spcAft>
              <a:buFont typeface="Arial" panose="020B0604020202020204" pitchFamily="34" charset="0"/>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Facility relocation no longer an easy option</a:t>
            </a:r>
          </a:p>
          <a:p>
            <a:pPr marL="115888" indent="-115888">
              <a:spcBef>
                <a:spcPts val="200"/>
              </a:spcBef>
              <a:spcAft>
                <a:spcPts val="500"/>
              </a:spcAft>
              <a:buFont typeface="Arial" panose="020B0604020202020204" pitchFamily="34" charset="0"/>
              <a:buChar char="•"/>
            </a:pPr>
            <a:r>
              <a:rPr lang="en-US" sz="1200" kern="1200" dirty="0">
                <a:latin typeface="Open Sans" panose="020B0606030504020204" pitchFamily="34" charset="0"/>
                <a:ea typeface="Open Sans" panose="020B0606030504020204" pitchFamily="34" charset="0"/>
                <a:cs typeface="Open Sans" panose="020B0606030504020204" pitchFamily="34" charset="0"/>
              </a:rPr>
              <a:t>Rising rent, decreasing capacity</a:t>
            </a:r>
          </a:p>
        </p:txBody>
      </p:sp>
      <p:sp>
        <p:nvSpPr>
          <p:cNvPr id="34" name="TextBox 33">
            <a:extLst>
              <a:ext uri="{FF2B5EF4-FFF2-40B4-BE49-F238E27FC236}">
                <a16:creationId xmlns:a16="http://schemas.microsoft.com/office/drawing/2014/main" id="{52325029-515D-6B4E-8D2D-C38A030A1212}"/>
              </a:ext>
            </a:extLst>
          </p:cNvPr>
          <p:cNvSpPr txBox="1"/>
          <p:nvPr/>
        </p:nvSpPr>
        <p:spPr>
          <a:xfrm>
            <a:off x="6211284" y="5329093"/>
            <a:ext cx="5328798" cy="459100"/>
          </a:xfrm>
          <a:prstGeom prst="rect">
            <a:avLst/>
          </a:prstGeom>
          <a:noFill/>
        </p:spPr>
        <p:txBody>
          <a:bodyPr wrap="square" lIns="0" tIns="0" rIns="0" bIns="0">
            <a:spAutoFit/>
          </a:bodyPr>
          <a:lstStyle/>
          <a:p>
            <a:pPr marL="115888" indent="-115888">
              <a:spcBef>
                <a:spcPts val="200"/>
              </a:spcBef>
              <a:spcAft>
                <a:spcPts val="500"/>
              </a:spcAft>
              <a:buFont typeface="Arial" panose="020B0604020202020204" pitchFamily="34" charset="0"/>
              <a:buChar char="•"/>
            </a:pPr>
            <a:r>
              <a:rPr lang="en-US" sz="1200" dirty="0"/>
              <a:t>Build-to-Suit capacity already spoken for</a:t>
            </a:r>
          </a:p>
          <a:p>
            <a:pPr marL="115888" indent="-115888">
              <a:spcBef>
                <a:spcPts val="200"/>
              </a:spcBef>
              <a:spcAft>
                <a:spcPts val="500"/>
              </a:spcAft>
              <a:buFont typeface="Arial" panose="020B0604020202020204" pitchFamily="34" charset="0"/>
              <a:buChar char="•"/>
            </a:pPr>
            <a:r>
              <a:rPr lang="en-US" sz="1200" dirty="0"/>
              <a:t>Optimized space utilization a “new coin in the realm”</a:t>
            </a:r>
          </a:p>
        </p:txBody>
      </p:sp>
      <p:sp>
        <p:nvSpPr>
          <p:cNvPr id="13" name="Footer Placeholder 12">
            <a:extLst>
              <a:ext uri="{FF2B5EF4-FFF2-40B4-BE49-F238E27FC236}">
                <a16:creationId xmlns:a16="http://schemas.microsoft.com/office/drawing/2014/main" id="{B7B2417A-2DEF-0C4F-90E5-5117C59D9B1C}"/>
              </a:ext>
            </a:extLst>
          </p:cNvPr>
          <p:cNvSpPr>
            <a:spLocks noGrp="1"/>
          </p:cNvSpPr>
          <p:nvPr>
            <p:ph type="ftr" sz="quarter" idx="10"/>
          </p:nvPr>
        </p:nvSpPr>
        <p:spPr/>
        <p:txBody>
          <a:bodyPr/>
          <a:lstStyle/>
          <a:p>
            <a:r>
              <a:rPr lang="en-US"/>
              <a:t>Colliers  |  Maximizing Warehouse Capacity</a:t>
            </a:r>
            <a:endParaRPr lang="en-US" dirty="0"/>
          </a:p>
        </p:txBody>
      </p:sp>
      <p:sp>
        <p:nvSpPr>
          <p:cNvPr id="28" name="Slide Number Placeholder 27">
            <a:extLst>
              <a:ext uri="{FF2B5EF4-FFF2-40B4-BE49-F238E27FC236}">
                <a16:creationId xmlns:a16="http://schemas.microsoft.com/office/drawing/2014/main" id="{12FE1C27-F7A7-294C-85A3-0466C927447B}"/>
              </a:ext>
            </a:extLst>
          </p:cNvPr>
          <p:cNvSpPr>
            <a:spLocks noGrp="1"/>
          </p:cNvSpPr>
          <p:nvPr>
            <p:ph type="sldNum" sz="quarter" idx="4"/>
          </p:nvPr>
        </p:nvSpPr>
        <p:spPr/>
        <p:txBody>
          <a:bodyPr/>
          <a:lstStyle/>
          <a:p>
            <a:fld id="{D04ECA2E-199F-9943-B588-23D1D9606097}" type="slidenum">
              <a:rPr lang="en-US" smtClean="0"/>
              <a:pPr/>
              <a:t>2</a:t>
            </a:fld>
            <a:endParaRPr lang="en-US"/>
          </a:p>
        </p:txBody>
      </p:sp>
    </p:spTree>
    <p:extLst>
      <p:ext uri="{BB962C8B-B14F-4D97-AF65-F5344CB8AC3E}">
        <p14:creationId xmlns:p14="http://schemas.microsoft.com/office/powerpoint/2010/main" val="188690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 building, warehouse, shop&#10;&#10;Description automatically generated">
            <a:extLst>
              <a:ext uri="{FF2B5EF4-FFF2-40B4-BE49-F238E27FC236}">
                <a16:creationId xmlns:a16="http://schemas.microsoft.com/office/drawing/2014/main" id="{5A70D07C-8C43-CC40-870C-BC60919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161" t="25760" r="46436" b="10420"/>
          <a:stretch/>
        </p:blipFill>
        <p:spPr>
          <a:xfrm>
            <a:off x="654587" y="1432739"/>
            <a:ext cx="5105528" cy="4775974"/>
          </a:xfrm>
          <a:prstGeom prst="rect">
            <a:avLst/>
          </a:prstGeom>
        </p:spPr>
      </p:pic>
      <p:sp>
        <p:nvSpPr>
          <p:cNvPr id="6" name="Title 5">
            <a:extLst>
              <a:ext uri="{FF2B5EF4-FFF2-40B4-BE49-F238E27FC236}">
                <a16:creationId xmlns:a16="http://schemas.microsoft.com/office/drawing/2014/main" id="{9B687124-BA98-E34F-A773-89121BB14DB9}"/>
              </a:ext>
            </a:extLst>
          </p:cNvPr>
          <p:cNvSpPr>
            <a:spLocks noGrp="1"/>
          </p:cNvSpPr>
          <p:nvPr>
            <p:ph type="title"/>
          </p:nvPr>
        </p:nvSpPr>
        <p:spPr>
          <a:xfrm>
            <a:off x="648000" y="372438"/>
            <a:ext cx="10893600" cy="835200"/>
          </a:xfrm>
        </p:spPr>
        <p:txBody>
          <a:bodyPr/>
          <a:lstStyle/>
          <a:p>
            <a:pPr>
              <a:lnSpc>
                <a:spcPct val="100000"/>
              </a:lnSpc>
            </a:pPr>
            <a:r>
              <a:rPr lang="en-US" sz="2000" dirty="0">
                <a:solidFill>
                  <a:schemeClr val="accent2"/>
                </a:solidFill>
              </a:rPr>
              <a:t>An Age-Old Problem</a:t>
            </a:r>
            <a:br>
              <a:rPr lang="en-US" sz="3200" dirty="0">
                <a:solidFill>
                  <a:schemeClr val="accent2"/>
                </a:solidFill>
              </a:rPr>
            </a:br>
            <a:r>
              <a:rPr lang="en-US" sz="3200" dirty="0"/>
              <a:t>Warehouse Space Constraints</a:t>
            </a:r>
            <a:endParaRPr lang="en-US" dirty="0"/>
          </a:p>
        </p:txBody>
      </p:sp>
      <p:pic>
        <p:nvPicPr>
          <p:cNvPr id="4" name="Picture 3" descr="A picture containing text, sky, cargo container, outdoor&#10;&#10;Description automatically generated">
            <a:extLst>
              <a:ext uri="{FF2B5EF4-FFF2-40B4-BE49-F238E27FC236}">
                <a16:creationId xmlns:a16="http://schemas.microsoft.com/office/drawing/2014/main" id="{65A3ACA4-54E3-F142-9A3C-0CE93FEEB6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17" t="5604" r="37141" b="9575"/>
          <a:stretch/>
        </p:blipFill>
        <p:spPr>
          <a:xfrm>
            <a:off x="6431885" y="1425923"/>
            <a:ext cx="5105528" cy="4782790"/>
          </a:xfrm>
          <a:prstGeom prst="rect">
            <a:avLst/>
          </a:prstGeom>
        </p:spPr>
      </p:pic>
      <p:sp>
        <p:nvSpPr>
          <p:cNvPr id="18" name="Rectangle 17">
            <a:extLst>
              <a:ext uri="{FF2B5EF4-FFF2-40B4-BE49-F238E27FC236}">
                <a16:creationId xmlns:a16="http://schemas.microsoft.com/office/drawing/2014/main" id="{C194A671-21EC-474F-B2D9-73CAD98814FC}"/>
              </a:ext>
            </a:extLst>
          </p:cNvPr>
          <p:cNvSpPr/>
          <p:nvPr/>
        </p:nvSpPr>
        <p:spPr>
          <a:xfrm>
            <a:off x="2702322" y="1645041"/>
            <a:ext cx="3336316" cy="2358038"/>
          </a:xfrm>
          <a:prstGeom prst="rect">
            <a:avLst/>
          </a:prstGeom>
          <a:solidFill>
            <a:schemeClr val="accent1">
              <a:alpha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182880" rtlCol="0" anchor="b"/>
          <a:lstStyle/>
          <a:p>
            <a:pPr>
              <a:spcBef>
                <a:spcPts val="200"/>
              </a:spcBef>
              <a:spcAft>
                <a:spcPts val="1700"/>
              </a:spcAft>
            </a:pP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Warehouse Overflow</a:t>
            </a:r>
          </a:p>
          <a:p>
            <a:pPr marL="171450" indent="-171450">
              <a:spcBef>
                <a:spcPts val="200"/>
              </a:spcBef>
              <a:spcAft>
                <a:spcPts val="5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#1 complaint by supply chain managers</a:t>
            </a:r>
          </a:p>
          <a:p>
            <a:pPr marL="171450" indent="-171450">
              <a:spcBef>
                <a:spcPts val="200"/>
              </a:spcBef>
              <a:spcAft>
                <a:spcPts val="5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Rarely resolved the right way</a:t>
            </a:r>
          </a:p>
          <a:p>
            <a:pPr marL="171450" indent="-171450">
              <a:spcBef>
                <a:spcPts val="200"/>
              </a:spcBef>
              <a:spcAft>
                <a:spcPts val="5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Creates safety and inventory control risk</a:t>
            </a:r>
          </a:p>
          <a:p>
            <a:pPr marL="171450" indent="-171450">
              <a:spcBef>
                <a:spcPts val="200"/>
              </a:spcBef>
              <a:spcAft>
                <a:spcPts val="500"/>
              </a:spcAft>
              <a:buFont typeface="Arial" panose="020B0604020202020204" pitchFamily="34" charset="0"/>
              <a:buChar char="•"/>
            </a:pPr>
            <a:endParaRPr lang="en-US" sz="1200" dirty="0">
              <a:solidFill>
                <a:schemeClr val="bg1"/>
              </a:solidFill>
              <a:latin typeface="+mj-lt"/>
            </a:endParaRPr>
          </a:p>
        </p:txBody>
      </p:sp>
      <p:sp>
        <p:nvSpPr>
          <p:cNvPr id="21" name="Rectangle 20">
            <a:extLst>
              <a:ext uri="{FF2B5EF4-FFF2-40B4-BE49-F238E27FC236}">
                <a16:creationId xmlns:a16="http://schemas.microsoft.com/office/drawing/2014/main" id="{E0779A81-70B0-EC42-9AF6-0A03D1686691}"/>
              </a:ext>
            </a:extLst>
          </p:cNvPr>
          <p:cNvSpPr/>
          <p:nvPr/>
        </p:nvSpPr>
        <p:spPr>
          <a:xfrm>
            <a:off x="8481868" y="1645041"/>
            <a:ext cx="3342606" cy="2358038"/>
          </a:xfrm>
          <a:prstGeom prst="rect">
            <a:avLst/>
          </a:prstGeom>
          <a:solidFill>
            <a:schemeClr val="accent1">
              <a:alpha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182880" rtlCol="0" anchor="b"/>
          <a:lstStyle/>
          <a:p>
            <a:pPr>
              <a:spcBef>
                <a:spcPts val="200"/>
              </a:spcBef>
              <a:spcAft>
                <a:spcPts val="1700"/>
              </a:spcAft>
            </a:pP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Common Solutions</a:t>
            </a:r>
          </a:p>
          <a:p>
            <a:pPr marL="171450" indent="-171450">
              <a:spcBef>
                <a:spcPts val="200"/>
              </a:spcBef>
              <a:spcAft>
                <a:spcPts val="5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trailers</a:t>
            </a:r>
          </a:p>
          <a:p>
            <a:pPr marL="171450" indent="-171450">
              <a:spcBef>
                <a:spcPts val="200"/>
              </a:spcBef>
              <a:spcAft>
                <a:spcPts val="5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containers</a:t>
            </a:r>
          </a:p>
          <a:p>
            <a:pPr marL="171450" indent="-171450">
              <a:spcBef>
                <a:spcPts val="200"/>
              </a:spcBef>
              <a:spcAft>
                <a:spcPts val="5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Lease extensions</a:t>
            </a:r>
          </a:p>
          <a:p>
            <a:pPr marL="171450" indent="-171450">
              <a:spcBef>
                <a:spcPts val="200"/>
              </a:spcBef>
              <a:spcAft>
                <a:spcPts val="5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Expansion to a larger facility</a:t>
            </a:r>
          </a:p>
        </p:txBody>
      </p:sp>
      <p:pic>
        <p:nvPicPr>
          <p:cNvPr id="30" name="Graphic 29">
            <a:extLst>
              <a:ext uri="{FF2B5EF4-FFF2-40B4-BE49-F238E27FC236}">
                <a16:creationId xmlns:a16="http://schemas.microsoft.com/office/drawing/2014/main" id="{72FE6E3F-4057-7349-A1EB-18B82296375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81868" y="1668289"/>
            <a:ext cx="578434" cy="578434"/>
          </a:xfrm>
          <a:prstGeom prst="rect">
            <a:avLst/>
          </a:prstGeom>
        </p:spPr>
      </p:pic>
      <p:pic>
        <p:nvPicPr>
          <p:cNvPr id="36" name="Graphic 35">
            <a:extLst>
              <a:ext uri="{FF2B5EF4-FFF2-40B4-BE49-F238E27FC236}">
                <a16:creationId xmlns:a16="http://schemas.microsoft.com/office/drawing/2014/main" id="{36367C3F-BE9B-C941-B1A6-AD453D62319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25992" y="1668288"/>
            <a:ext cx="578434" cy="578434"/>
          </a:xfrm>
          <a:prstGeom prst="rect">
            <a:avLst/>
          </a:prstGeom>
        </p:spPr>
      </p:pic>
      <p:sp>
        <p:nvSpPr>
          <p:cNvPr id="10" name="Footer Placeholder 9">
            <a:extLst>
              <a:ext uri="{FF2B5EF4-FFF2-40B4-BE49-F238E27FC236}">
                <a16:creationId xmlns:a16="http://schemas.microsoft.com/office/drawing/2014/main" id="{24E1F851-12F9-F04F-B0AB-7E9892A360B2}"/>
              </a:ext>
            </a:extLst>
          </p:cNvPr>
          <p:cNvSpPr>
            <a:spLocks noGrp="1"/>
          </p:cNvSpPr>
          <p:nvPr>
            <p:ph type="ftr" sz="quarter" idx="10"/>
          </p:nvPr>
        </p:nvSpPr>
        <p:spPr/>
        <p:txBody>
          <a:bodyPr/>
          <a:lstStyle/>
          <a:p>
            <a:r>
              <a:rPr lang="en-US"/>
              <a:t>Colliers  |  Maximizing Warehouse Capacity</a:t>
            </a:r>
            <a:endParaRPr lang="en-US" dirty="0"/>
          </a:p>
        </p:txBody>
      </p:sp>
      <p:sp>
        <p:nvSpPr>
          <p:cNvPr id="11" name="Slide Number Placeholder 10">
            <a:extLst>
              <a:ext uri="{FF2B5EF4-FFF2-40B4-BE49-F238E27FC236}">
                <a16:creationId xmlns:a16="http://schemas.microsoft.com/office/drawing/2014/main" id="{148D6103-269C-C347-BEC7-1A75379BD6A0}"/>
              </a:ext>
            </a:extLst>
          </p:cNvPr>
          <p:cNvSpPr>
            <a:spLocks noGrp="1"/>
          </p:cNvSpPr>
          <p:nvPr>
            <p:ph type="sldNum" sz="quarter" idx="4"/>
          </p:nvPr>
        </p:nvSpPr>
        <p:spPr/>
        <p:txBody>
          <a:bodyPr/>
          <a:lstStyle/>
          <a:p>
            <a:fld id="{D04ECA2E-199F-9943-B588-23D1D9606097}" type="slidenum">
              <a:rPr lang="en-US" smtClean="0"/>
              <a:pPr/>
              <a:t>3</a:t>
            </a:fld>
            <a:endParaRPr lang="en-US"/>
          </a:p>
        </p:txBody>
      </p:sp>
    </p:spTree>
    <p:extLst>
      <p:ext uri="{BB962C8B-B14F-4D97-AF65-F5344CB8AC3E}">
        <p14:creationId xmlns:p14="http://schemas.microsoft.com/office/powerpoint/2010/main" val="82444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43" descr="A picture containing indoor, ceiling, building, bridge&#10;&#10;Description automatically generated">
            <a:extLst>
              <a:ext uri="{FF2B5EF4-FFF2-40B4-BE49-F238E27FC236}">
                <a16:creationId xmlns:a16="http://schemas.microsoft.com/office/drawing/2014/main" id="{3DEF1BA1-DCCB-4440-A50C-9CE3833533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795" t="44139" r="336" b="6009"/>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6B3717A-93EA-524F-BDC6-CE3481700C02}"/>
              </a:ext>
            </a:extLst>
          </p:cNvPr>
          <p:cNvSpPr/>
          <p:nvPr/>
        </p:nvSpPr>
        <p:spPr>
          <a:xfrm>
            <a:off x="0" y="0"/>
            <a:ext cx="5060950" cy="6858000"/>
          </a:xfrm>
          <a:prstGeom prst="rect">
            <a:avLst/>
          </a:prstGeom>
          <a:solidFill>
            <a:schemeClr val="accent1">
              <a:alpha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0" name="Rectangle 39">
            <a:extLst>
              <a:ext uri="{FF2B5EF4-FFF2-40B4-BE49-F238E27FC236}">
                <a16:creationId xmlns:a16="http://schemas.microsoft.com/office/drawing/2014/main" id="{2D4F081C-6C9F-0346-A309-052A36012731}"/>
              </a:ext>
            </a:extLst>
          </p:cNvPr>
          <p:cNvSpPr/>
          <p:nvPr/>
        </p:nvSpPr>
        <p:spPr>
          <a:xfrm>
            <a:off x="0" y="975863"/>
            <a:ext cx="5238427" cy="861382"/>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Title 5">
            <a:extLst>
              <a:ext uri="{FF2B5EF4-FFF2-40B4-BE49-F238E27FC236}">
                <a16:creationId xmlns:a16="http://schemas.microsoft.com/office/drawing/2014/main" id="{9B687124-BA98-E34F-A773-89121BB14DB9}"/>
              </a:ext>
            </a:extLst>
          </p:cNvPr>
          <p:cNvSpPr>
            <a:spLocks noGrp="1"/>
          </p:cNvSpPr>
          <p:nvPr>
            <p:ph type="title"/>
          </p:nvPr>
        </p:nvSpPr>
        <p:spPr>
          <a:xfrm>
            <a:off x="648000" y="988954"/>
            <a:ext cx="4590427" cy="835200"/>
          </a:xfrm>
        </p:spPr>
        <p:txBody>
          <a:bodyPr anchor="ctr"/>
          <a:lstStyle/>
          <a:p>
            <a:r>
              <a:rPr lang="en-US" sz="3200" dirty="0">
                <a:solidFill>
                  <a:schemeClr val="bg1"/>
                </a:solidFill>
              </a:rPr>
              <a:t>Potential Solutions</a:t>
            </a:r>
            <a:endParaRPr lang="en-US" dirty="0">
              <a:solidFill>
                <a:schemeClr val="bg1"/>
              </a:solidFill>
            </a:endParaRPr>
          </a:p>
        </p:txBody>
      </p:sp>
      <p:grpSp>
        <p:nvGrpSpPr>
          <p:cNvPr id="5" name="Group 4">
            <a:extLst>
              <a:ext uri="{FF2B5EF4-FFF2-40B4-BE49-F238E27FC236}">
                <a16:creationId xmlns:a16="http://schemas.microsoft.com/office/drawing/2014/main" id="{FEF2D8C2-8B96-7246-9043-EBB514EB3399}"/>
              </a:ext>
            </a:extLst>
          </p:cNvPr>
          <p:cNvGrpSpPr/>
          <p:nvPr/>
        </p:nvGrpSpPr>
        <p:grpSpPr>
          <a:xfrm>
            <a:off x="5640463" y="640528"/>
            <a:ext cx="6022012" cy="5576944"/>
            <a:chOff x="5927181" y="1024624"/>
            <a:chExt cx="5535660" cy="5056015"/>
          </a:xfrm>
        </p:grpSpPr>
        <p:sp>
          <p:nvSpPr>
            <p:cNvPr id="10" name="Rectangle: Rounded Corners 5">
              <a:extLst>
                <a:ext uri="{FF2B5EF4-FFF2-40B4-BE49-F238E27FC236}">
                  <a16:creationId xmlns:a16="http://schemas.microsoft.com/office/drawing/2014/main" id="{803DFC7F-C144-D34D-81B0-BB0C365F998B}"/>
                </a:ext>
              </a:extLst>
            </p:cNvPr>
            <p:cNvSpPr/>
            <p:nvPr/>
          </p:nvSpPr>
          <p:spPr>
            <a:xfrm>
              <a:off x="7926915" y="2839778"/>
              <a:ext cx="1536192" cy="1425707"/>
            </a:xfrm>
            <a:prstGeom prst="roundRect">
              <a:avLst/>
            </a:prstGeom>
            <a:solidFill>
              <a:schemeClr val="tx2"/>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944" tIns="242944" rIns="242944" bIns="242944" numCol="1" spcCol="1270" anchor="ctr" anchorCtr="0">
              <a:noAutofit/>
            </a:bodyPr>
            <a:lstStyle/>
            <a:p>
              <a:pPr marL="0" lvl="0" indent="0" algn="ctr" defTabSz="1200150">
                <a:spcBef>
                  <a:spcPct val="0"/>
                </a:spcBef>
                <a:spcAft>
                  <a:spcPts val="200"/>
                </a:spcAft>
                <a:buNone/>
              </a:pPr>
              <a:r>
                <a:rPr lang="en-US" sz="1200" kern="1200" dirty="0">
                  <a:solidFill>
                    <a:schemeClr val="bg1"/>
                  </a:solidFill>
                  <a:latin typeface="Merriweather" panose="00000500000000000000" pitchFamily="2" charset="0"/>
                  <a:ea typeface="Open Sans SemiBold" panose="020B0706030804020204" pitchFamily="34" charset="0"/>
                  <a:cs typeface="Open Sans SemiBold" panose="020B0706030804020204" pitchFamily="34" charset="0"/>
                </a:rPr>
                <a:t>Increased </a:t>
              </a:r>
            </a:p>
            <a:p>
              <a:pPr marL="0" lvl="0" indent="0" algn="ctr" defTabSz="1200150">
                <a:spcBef>
                  <a:spcPct val="0"/>
                </a:spcBef>
                <a:spcAft>
                  <a:spcPts val="200"/>
                </a:spcAft>
                <a:buNone/>
              </a:pPr>
              <a:r>
                <a:rPr lang="en-US" sz="1200" kern="1200" dirty="0">
                  <a:solidFill>
                    <a:schemeClr val="bg1"/>
                  </a:solidFill>
                  <a:latin typeface="Merriweather" panose="00000500000000000000" pitchFamily="2" charset="0"/>
                  <a:ea typeface="Open Sans SemiBold" panose="020B0706030804020204" pitchFamily="34" charset="0"/>
                  <a:cs typeface="Open Sans SemiBold" panose="020B0706030804020204" pitchFamily="34" charset="0"/>
                </a:rPr>
                <a:t>Warehouse</a:t>
              </a:r>
            </a:p>
            <a:p>
              <a:pPr marL="0" lvl="0" indent="0" algn="ctr" defTabSz="1200150">
                <a:spcBef>
                  <a:spcPct val="0"/>
                </a:spcBef>
                <a:spcAft>
                  <a:spcPts val="200"/>
                </a:spcAft>
                <a:buNone/>
              </a:pPr>
              <a:r>
                <a:rPr lang="en-US" sz="1200" dirty="0">
                  <a:solidFill>
                    <a:schemeClr val="bg1"/>
                  </a:solidFill>
                  <a:latin typeface="Merriweather" panose="00000500000000000000" pitchFamily="2" charset="0"/>
                  <a:ea typeface="Open Sans SemiBold" panose="020B0706030804020204" pitchFamily="34" charset="0"/>
                  <a:cs typeface="Open Sans SemiBold" panose="020B0706030804020204" pitchFamily="34" charset="0"/>
                </a:rPr>
                <a:t>Capacity</a:t>
              </a:r>
              <a:endParaRPr lang="en-US" sz="1200" kern="1200" dirty="0">
                <a:solidFill>
                  <a:schemeClr val="bg1"/>
                </a:solidFill>
                <a:latin typeface="Merriweather" panose="00000500000000000000" pitchFamily="2" charset="0"/>
                <a:ea typeface="Open Sans SemiBold" panose="020B0706030804020204" pitchFamily="34" charset="0"/>
                <a:cs typeface="Open Sans SemiBold" panose="020B0706030804020204" pitchFamily="34" charset="0"/>
              </a:endParaRPr>
            </a:p>
          </p:txBody>
        </p:sp>
        <p:sp>
          <p:nvSpPr>
            <p:cNvPr id="12" name="Rectangle: Rounded Corners 7">
              <a:extLst>
                <a:ext uri="{FF2B5EF4-FFF2-40B4-BE49-F238E27FC236}">
                  <a16:creationId xmlns:a16="http://schemas.microsoft.com/office/drawing/2014/main" id="{10DC489D-DC72-DD49-9F5A-AC398B15AD19}"/>
                </a:ext>
              </a:extLst>
            </p:cNvPr>
            <p:cNvSpPr/>
            <p:nvPr/>
          </p:nvSpPr>
          <p:spPr>
            <a:xfrm>
              <a:off x="7935947" y="1024624"/>
              <a:ext cx="1536192" cy="1360702"/>
            </a:xfrm>
            <a:prstGeom prst="round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944" tIns="822960" rIns="242944" bIns="242944" numCol="1" spcCol="1270" anchor="ctr" anchorCtr="0">
              <a:noAutofit/>
            </a:bodyPr>
            <a:lstStyle/>
            <a:p>
              <a:pPr marL="0" lvl="0" indent="0" algn="ctr" defTabSz="1200150">
                <a:spcBef>
                  <a:spcPct val="0"/>
                </a:spcBef>
                <a:spcAft>
                  <a:spcPct val="35000"/>
                </a:spcAft>
                <a:buNone/>
              </a:pPr>
              <a:r>
                <a:rPr lang="en-US" sz="12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Inventory Right-Sizing</a:t>
              </a:r>
            </a:p>
          </p:txBody>
        </p:sp>
        <p:sp>
          <p:nvSpPr>
            <p:cNvPr id="14" name="Rectangle: Rounded Corners 9">
              <a:extLst>
                <a:ext uri="{FF2B5EF4-FFF2-40B4-BE49-F238E27FC236}">
                  <a16:creationId xmlns:a16="http://schemas.microsoft.com/office/drawing/2014/main" id="{3090ECF4-064D-874E-88A7-4736DDBC21F1}"/>
                </a:ext>
              </a:extLst>
            </p:cNvPr>
            <p:cNvSpPr/>
            <p:nvPr/>
          </p:nvSpPr>
          <p:spPr>
            <a:xfrm>
              <a:off x="9926649" y="2872280"/>
              <a:ext cx="1536192" cy="1360702"/>
            </a:xfrm>
            <a:prstGeom prst="round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944" tIns="822960" rIns="242944" bIns="242944" numCol="1" spcCol="1270" anchor="ctr" anchorCtr="0">
              <a:noAutofit/>
            </a:bodyPr>
            <a:lstStyle/>
            <a:p>
              <a:pPr marL="0" lvl="0" indent="0" algn="ctr" defTabSz="1200150">
                <a:spcBef>
                  <a:spcPct val="0"/>
                </a:spcBef>
                <a:spcAft>
                  <a:spcPct val="35000"/>
                </a:spcAft>
                <a:buNone/>
              </a:pPr>
              <a:r>
                <a:rPr lang="en-US" sz="12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Warehouse Upfitting / Retrofitting</a:t>
              </a:r>
            </a:p>
          </p:txBody>
        </p:sp>
        <p:sp>
          <p:nvSpPr>
            <p:cNvPr id="17" name="Rectangle: Rounded Corners 11">
              <a:extLst>
                <a:ext uri="{FF2B5EF4-FFF2-40B4-BE49-F238E27FC236}">
                  <a16:creationId xmlns:a16="http://schemas.microsoft.com/office/drawing/2014/main" id="{CCE9752D-C757-C442-9164-4BD97F973B0D}"/>
                </a:ext>
              </a:extLst>
            </p:cNvPr>
            <p:cNvSpPr/>
            <p:nvPr/>
          </p:nvSpPr>
          <p:spPr>
            <a:xfrm>
              <a:off x="7935947" y="4719937"/>
              <a:ext cx="1536192" cy="1360702"/>
            </a:xfrm>
            <a:prstGeom prst="round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944" tIns="822960" rIns="242944" bIns="242944" numCol="1" spcCol="1270" anchor="ctr" anchorCtr="0">
              <a:noAutofit/>
            </a:bodyPr>
            <a:lstStyle/>
            <a:p>
              <a:pPr marL="0" lvl="0" indent="0" algn="ctr" defTabSz="1200150">
                <a:spcBef>
                  <a:spcPct val="0"/>
                </a:spcBef>
                <a:spcAft>
                  <a:spcPct val="35000"/>
                </a:spcAft>
                <a:buNone/>
              </a:pPr>
              <a:r>
                <a:rPr lang="en-US" sz="12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Modular Warehouses</a:t>
              </a:r>
            </a:p>
          </p:txBody>
        </p:sp>
        <p:sp>
          <p:nvSpPr>
            <p:cNvPr id="20" name="Rectangle: Rounded Corners 13">
              <a:extLst>
                <a:ext uri="{FF2B5EF4-FFF2-40B4-BE49-F238E27FC236}">
                  <a16:creationId xmlns:a16="http://schemas.microsoft.com/office/drawing/2014/main" id="{001A2335-C8B6-A947-8822-6311930C5BB6}"/>
                </a:ext>
              </a:extLst>
            </p:cNvPr>
            <p:cNvSpPr/>
            <p:nvPr/>
          </p:nvSpPr>
          <p:spPr>
            <a:xfrm>
              <a:off x="5927181" y="2872280"/>
              <a:ext cx="1536192" cy="1360702"/>
            </a:xfrm>
            <a:prstGeom prst="round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944" tIns="822960" rIns="242944" bIns="242944" numCol="1" spcCol="1270" anchor="ctr" anchorCtr="0">
              <a:noAutofit/>
            </a:bodyPr>
            <a:lstStyle/>
            <a:p>
              <a:pPr marL="0" lvl="0" indent="0" algn="ctr" defTabSz="1200150">
                <a:spcBef>
                  <a:spcPct val="0"/>
                </a:spcBef>
                <a:spcAft>
                  <a:spcPct val="35000"/>
                </a:spcAft>
                <a:buNone/>
              </a:pPr>
              <a:r>
                <a:rPr lang="en-US" sz="12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F</a:t>
              </a:r>
              <a:r>
                <a:rPr lang="en-US" sz="1200" b="1" kern="120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lex Warehousing</a:t>
              </a:r>
            </a:p>
          </p:txBody>
        </p:sp>
        <p:pic>
          <p:nvPicPr>
            <p:cNvPr id="22" name="Graphic 21">
              <a:extLst>
                <a:ext uri="{FF2B5EF4-FFF2-40B4-BE49-F238E27FC236}">
                  <a16:creationId xmlns:a16="http://schemas.microsoft.com/office/drawing/2014/main" id="{7E3276AD-25DD-3E41-AD9A-E88E56BDD54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9723" y="4816890"/>
              <a:ext cx="548640" cy="548640"/>
            </a:xfrm>
            <a:prstGeom prst="rect">
              <a:avLst/>
            </a:prstGeom>
          </p:spPr>
        </p:pic>
        <p:pic>
          <p:nvPicPr>
            <p:cNvPr id="23" name="Graphic 22">
              <a:extLst>
                <a:ext uri="{FF2B5EF4-FFF2-40B4-BE49-F238E27FC236}">
                  <a16:creationId xmlns:a16="http://schemas.microsoft.com/office/drawing/2014/main" id="{5C002231-0FCA-F84D-8989-8DE1B6CFA52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20957" y="3003991"/>
              <a:ext cx="548640" cy="548640"/>
            </a:xfrm>
            <a:prstGeom prst="rect">
              <a:avLst/>
            </a:prstGeom>
          </p:spPr>
        </p:pic>
        <p:pic>
          <p:nvPicPr>
            <p:cNvPr id="24" name="Graphic 23">
              <a:extLst>
                <a:ext uri="{FF2B5EF4-FFF2-40B4-BE49-F238E27FC236}">
                  <a16:creationId xmlns:a16="http://schemas.microsoft.com/office/drawing/2014/main" id="{F9428EA8-E3F6-6E41-8966-BB9337ED8EB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429723" y="1145065"/>
              <a:ext cx="548640" cy="548640"/>
            </a:xfrm>
            <a:prstGeom prst="rect">
              <a:avLst/>
            </a:prstGeom>
          </p:spPr>
        </p:pic>
        <p:pic>
          <p:nvPicPr>
            <p:cNvPr id="25" name="Graphic 24">
              <a:extLst>
                <a:ext uri="{FF2B5EF4-FFF2-40B4-BE49-F238E27FC236}">
                  <a16:creationId xmlns:a16="http://schemas.microsoft.com/office/drawing/2014/main" id="{254141C7-EE19-E545-A4D9-9BF8BEA49C6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23283" y="2957017"/>
              <a:ext cx="542925" cy="542925"/>
            </a:xfrm>
            <a:prstGeom prst="rect">
              <a:avLst/>
            </a:prstGeom>
          </p:spPr>
        </p:pic>
      </p:grpSp>
      <p:sp>
        <p:nvSpPr>
          <p:cNvPr id="26" name="TextBox 25">
            <a:extLst>
              <a:ext uri="{FF2B5EF4-FFF2-40B4-BE49-F238E27FC236}">
                <a16:creationId xmlns:a16="http://schemas.microsoft.com/office/drawing/2014/main" id="{A46FCB33-CFF3-3C42-9B87-5717098CDA07}"/>
              </a:ext>
            </a:extLst>
          </p:cNvPr>
          <p:cNvSpPr txBox="1"/>
          <p:nvPr/>
        </p:nvSpPr>
        <p:spPr>
          <a:xfrm>
            <a:off x="650107" y="2390288"/>
            <a:ext cx="3281622" cy="3038396"/>
          </a:xfrm>
          <a:prstGeom prst="rect">
            <a:avLst/>
          </a:prstGeom>
          <a:noFill/>
        </p:spPr>
        <p:txBody>
          <a:bodyPr wrap="square" lIns="0" tIns="0" rIns="0" bIns="0">
            <a:spAutoFit/>
          </a:bodyPr>
          <a:lstStyle/>
          <a:p>
            <a:pPr marL="285750" indent="-285750">
              <a:lnSpc>
                <a:spcPct val="120000"/>
              </a:lnSpc>
              <a:spcAft>
                <a:spcPts val="1200"/>
              </a:spcAft>
              <a:buFont typeface="Arial" panose="020B0604020202020204" pitchFamily="34" charset="0"/>
              <a:buChar char="•"/>
            </a:pPr>
            <a:r>
              <a:rPr lang="en-US" sz="1600" dirty="0">
                <a:solidFill>
                  <a:schemeClr val="bg1"/>
                </a:solidFill>
              </a:rPr>
              <a:t>Alternatives vary in terms of cost, implementation difficulty, time to completion and warehouse capacity lift</a:t>
            </a:r>
          </a:p>
          <a:p>
            <a:pPr marL="285750" indent="-285750">
              <a:lnSpc>
                <a:spcPct val="120000"/>
              </a:lnSpc>
              <a:spcAft>
                <a:spcPts val="1200"/>
              </a:spcAft>
              <a:buFont typeface="Arial" panose="020B0604020202020204" pitchFamily="34" charset="0"/>
              <a:buChar char="•"/>
            </a:pPr>
            <a:r>
              <a:rPr lang="en-US" sz="1600" dirty="0">
                <a:solidFill>
                  <a:schemeClr val="bg1"/>
                </a:solidFill>
              </a:rPr>
              <a:t>Most options can be funded via OPEX vs. CAPEX</a:t>
            </a:r>
          </a:p>
          <a:p>
            <a:pPr marL="285750" indent="-285750">
              <a:lnSpc>
                <a:spcPct val="120000"/>
              </a:lnSpc>
              <a:spcAft>
                <a:spcPts val="1200"/>
              </a:spcAft>
              <a:buFont typeface="Arial" panose="020B0604020202020204" pitchFamily="34" charset="0"/>
              <a:buChar char="•"/>
            </a:pPr>
            <a:r>
              <a:rPr lang="en-US" sz="1600" dirty="0">
                <a:solidFill>
                  <a:schemeClr val="bg1"/>
                </a:solidFill>
              </a:rPr>
              <a:t>Most options do not require technical / engineering capability</a:t>
            </a:r>
          </a:p>
        </p:txBody>
      </p:sp>
      <p:cxnSp>
        <p:nvCxnSpPr>
          <p:cNvPr id="27" name="Straight Arrow Connector 26">
            <a:extLst>
              <a:ext uri="{FF2B5EF4-FFF2-40B4-BE49-F238E27FC236}">
                <a16:creationId xmlns:a16="http://schemas.microsoft.com/office/drawing/2014/main" id="{2A95384E-CC7E-2D49-B273-3FEAE4FAE86E}"/>
              </a:ext>
            </a:extLst>
          </p:cNvPr>
          <p:cNvCxnSpPr/>
          <p:nvPr/>
        </p:nvCxnSpPr>
        <p:spPr>
          <a:xfrm>
            <a:off x="8661294" y="2247255"/>
            <a:ext cx="0" cy="27122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0E4807-A6BA-784F-A9C7-F79EEA506BD4}"/>
              </a:ext>
            </a:extLst>
          </p:cNvPr>
          <p:cNvCxnSpPr>
            <a:cxnSpLocks/>
          </p:cNvCxnSpPr>
          <p:nvPr/>
        </p:nvCxnSpPr>
        <p:spPr>
          <a:xfrm flipH="1">
            <a:off x="9591192" y="3370881"/>
            <a:ext cx="273479"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D9530E8-CC60-3841-9B90-E0EF13D14E36}"/>
              </a:ext>
            </a:extLst>
          </p:cNvPr>
          <p:cNvCxnSpPr>
            <a:cxnSpLocks/>
          </p:cNvCxnSpPr>
          <p:nvPr/>
        </p:nvCxnSpPr>
        <p:spPr>
          <a:xfrm flipV="1">
            <a:off x="8661294" y="4362773"/>
            <a:ext cx="0" cy="24376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31DA984-0B0D-8A47-A723-F54A9938A288}"/>
              </a:ext>
            </a:extLst>
          </p:cNvPr>
          <p:cNvCxnSpPr>
            <a:cxnSpLocks/>
          </p:cNvCxnSpPr>
          <p:nvPr/>
        </p:nvCxnSpPr>
        <p:spPr>
          <a:xfrm>
            <a:off x="7462434" y="3370881"/>
            <a:ext cx="26121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Footer Placeholder 44">
            <a:extLst>
              <a:ext uri="{FF2B5EF4-FFF2-40B4-BE49-F238E27FC236}">
                <a16:creationId xmlns:a16="http://schemas.microsoft.com/office/drawing/2014/main" id="{3118EEE2-39CF-FE4D-ABF9-00B590B979B4}"/>
              </a:ext>
            </a:extLst>
          </p:cNvPr>
          <p:cNvSpPr>
            <a:spLocks noGrp="1"/>
          </p:cNvSpPr>
          <p:nvPr>
            <p:ph type="ftr" sz="quarter" idx="10"/>
          </p:nvPr>
        </p:nvSpPr>
        <p:spPr/>
        <p:txBody>
          <a:bodyPr/>
          <a:lstStyle/>
          <a:p>
            <a:r>
              <a:rPr lang="en-US"/>
              <a:t>Colliers  |  Maximizing Warehouse Capacity</a:t>
            </a:r>
            <a:endParaRPr lang="en-US" dirty="0"/>
          </a:p>
        </p:txBody>
      </p:sp>
      <p:sp>
        <p:nvSpPr>
          <p:cNvPr id="46" name="Slide Number Placeholder 45">
            <a:extLst>
              <a:ext uri="{FF2B5EF4-FFF2-40B4-BE49-F238E27FC236}">
                <a16:creationId xmlns:a16="http://schemas.microsoft.com/office/drawing/2014/main" id="{8DC02EAF-F1D6-134E-BFC3-E49C9065C4E0}"/>
              </a:ext>
            </a:extLst>
          </p:cNvPr>
          <p:cNvSpPr>
            <a:spLocks noGrp="1"/>
          </p:cNvSpPr>
          <p:nvPr>
            <p:ph type="sldNum" sz="quarter" idx="4"/>
          </p:nvPr>
        </p:nvSpPr>
        <p:spPr/>
        <p:txBody>
          <a:bodyPr/>
          <a:lstStyle/>
          <a:p>
            <a:fld id="{D04ECA2E-199F-9943-B588-23D1D9606097}" type="slidenum">
              <a:rPr lang="en-US" smtClean="0"/>
              <a:pPr/>
              <a:t>4</a:t>
            </a:fld>
            <a:endParaRPr lang="en-US"/>
          </a:p>
        </p:txBody>
      </p:sp>
    </p:spTree>
    <p:extLst>
      <p:ext uri="{BB962C8B-B14F-4D97-AF65-F5344CB8AC3E}">
        <p14:creationId xmlns:p14="http://schemas.microsoft.com/office/powerpoint/2010/main" val="1586837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512904-4CE2-E842-8E5D-D9DC01751E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7251" y="629531"/>
            <a:ext cx="6021977" cy="5922349"/>
          </a:xfrm>
          <a:prstGeom prst="rect">
            <a:avLst/>
          </a:prstGeom>
        </p:spPr>
      </p:pic>
      <p:sp>
        <p:nvSpPr>
          <p:cNvPr id="3" name="Title 2">
            <a:extLst>
              <a:ext uri="{FF2B5EF4-FFF2-40B4-BE49-F238E27FC236}">
                <a16:creationId xmlns:a16="http://schemas.microsoft.com/office/drawing/2014/main" id="{7598464C-644E-2747-8F89-9A692E292FE5}"/>
              </a:ext>
            </a:extLst>
          </p:cNvPr>
          <p:cNvSpPr>
            <a:spLocks noGrp="1"/>
          </p:cNvSpPr>
          <p:nvPr>
            <p:ph type="title"/>
          </p:nvPr>
        </p:nvSpPr>
        <p:spPr>
          <a:xfrm>
            <a:off x="648000" y="378969"/>
            <a:ext cx="10893600" cy="835200"/>
          </a:xfrm>
        </p:spPr>
        <p:txBody>
          <a:bodyPr/>
          <a:lstStyle/>
          <a:p>
            <a:pPr>
              <a:lnSpc>
                <a:spcPct val="100000"/>
              </a:lnSpc>
            </a:pPr>
            <a:r>
              <a:rPr lang="en-US" sz="2000" dirty="0">
                <a:solidFill>
                  <a:schemeClr val="accent2"/>
                </a:solidFill>
              </a:rPr>
              <a:t>Inventory Management Options</a:t>
            </a:r>
            <a:br>
              <a:rPr lang="en-US" sz="2000" dirty="0">
                <a:solidFill>
                  <a:schemeClr val="accent2"/>
                </a:solidFill>
              </a:rPr>
            </a:br>
            <a:r>
              <a:rPr lang="en-US" dirty="0"/>
              <a:t>Tactical &amp; Strategic</a:t>
            </a:r>
          </a:p>
        </p:txBody>
      </p:sp>
      <p:sp>
        <p:nvSpPr>
          <p:cNvPr id="28" name="Title 5">
            <a:extLst>
              <a:ext uri="{FF2B5EF4-FFF2-40B4-BE49-F238E27FC236}">
                <a16:creationId xmlns:a16="http://schemas.microsoft.com/office/drawing/2014/main" id="{38841881-9EE0-B341-9944-B91D1A4BFD65}"/>
              </a:ext>
            </a:extLst>
          </p:cNvPr>
          <p:cNvSpPr txBox="1">
            <a:spLocks/>
          </p:cNvSpPr>
          <p:nvPr/>
        </p:nvSpPr>
        <p:spPr>
          <a:xfrm>
            <a:off x="648000" y="336061"/>
            <a:ext cx="10893600" cy="1024888"/>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000" kern="1200">
                <a:solidFill>
                  <a:schemeClr val="tx2"/>
                </a:solidFill>
                <a:latin typeface="+mj-lt"/>
                <a:ea typeface="+mj-ea"/>
                <a:cs typeface="+mj-cs"/>
              </a:defRPr>
            </a:lvl1pPr>
          </a:lstStyle>
          <a:p>
            <a:endParaRPr lang="en-US" sz="2000" dirty="0">
              <a:solidFill>
                <a:schemeClr val="accent2"/>
              </a:solidFill>
            </a:endParaRPr>
          </a:p>
        </p:txBody>
      </p:sp>
      <p:sp>
        <p:nvSpPr>
          <p:cNvPr id="36" name="Title 10">
            <a:extLst>
              <a:ext uri="{FF2B5EF4-FFF2-40B4-BE49-F238E27FC236}">
                <a16:creationId xmlns:a16="http://schemas.microsoft.com/office/drawing/2014/main" id="{3EC635F0-3C82-D04B-B659-D628A6269AFB}"/>
              </a:ext>
            </a:extLst>
          </p:cNvPr>
          <p:cNvSpPr txBox="1">
            <a:spLocks/>
          </p:cNvSpPr>
          <p:nvPr/>
        </p:nvSpPr>
        <p:spPr bwMode="auto">
          <a:xfrm>
            <a:off x="648001" y="1955141"/>
            <a:ext cx="3786839" cy="1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0850" rtl="0" fontAlgn="base">
              <a:spcBef>
                <a:spcPct val="0"/>
              </a:spcBef>
              <a:spcAft>
                <a:spcPts val="550"/>
              </a:spcAft>
              <a:buClr>
                <a:srgbClr val="7F7F7F"/>
              </a:buClr>
              <a:defRPr sz="2500" kern="1200">
                <a:solidFill>
                  <a:schemeClr val="bg2"/>
                </a:solidFill>
                <a:latin typeface="+mn-lt"/>
                <a:ea typeface="+mn-ea"/>
                <a:cs typeface="+mn-cs"/>
              </a:defRPr>
            </a:lvl1pPr>
            <a:lvl2pPr algn="l" defTabSz="450850" rtl="0" fontAlgn="base">
              <a:spcBef>
                <a:spcPct val="0"/>
              </a:spcBef>
              <a:spcAft>
                <a:spcPts val="550"/>
              </a:spcAft>
              <a:buFont typeface="Arial" panose="020B0604020202020204" pitchFamily="34" charset="0"/>
              <a:defRPr sz="1200" kern="1200" cap="all">
                <a:solidFill>
                  <a:srgbClr val="7F7F7F"/>
                </a:solidFill>
                <a:latin typeface="+mn-lt"/>
                <a:ea typeface="+mn-ea"/>
                <a:cs typeface="+mn-cs"/>
              </a:defRPr>
            </a:lvl2pPr>
            <a:lvl3pPr algn="l" defTabSz="450850" rtl="0" fontAlgn="base">
              <a:spcBef>
                <a:spcPct val="0"/>
              </a:spcBef>
              <a:spcAft>
                <a:spcPts val="550"/>
              </a:spcAft>
              <a:buFont typeface="Arial" panose="020B0604020202020204" pitchFamily="34" charset="0"/>
              <a:defRPr sz="1200" kern="1200" cap="all">
                <a:solidFill>
                  <a:srgbClr val="7F7F7F"/>
                </a:solidFill>
                <a:latin typeface="+mn-lt"/>
                <a:ea typeface="+mn-ea"/>
                <a:cs typeface="+mn-cs"/>
              </a:defRPr>
            </a:lvl3pPr>
            <a:lvl4pPr marL="169863" indent="-169863" algn="l" defTabSz="450850" rtl="0" fontAlgn="base">
              <a:spcBef>
                <a:spcPct val="0"/>
              </a:spcBef>
              <a:spcAft>
                <a:spcPts val="550"/>
              </a:spcAft>
              <a:buClr>
                <a:srgbClr val="7F7F7F"/>
              </a:buClr>
              <a:buFont typeface=".AppleSystemUIFont"/>
              <a:buChar char="&gt;"/>
              <a:defRPr sz="1200" kern="1200">
                <a:solidFill>
                  <a:srgbClr val="7F7F7F"/>
                </a:solidFill>
                <a:latin typeface="+mn-lt"/>
                <a:ea typeface="+mn-ea"/>
                <a:cs typeface="+mn-cs"/>
              </a:defRPr>
            </a:lvl4pPr>
            <a:lvl5pPr algn="l" defTabSz="450850" rtl="0" fontAlgn="base">
              <a:spcBef>
                <a:spcPct val="0"/>
              </a:spcBef>
              <a:spcAft>
                <a:spcPts val="550"/>
              </a:spcAft>
              <a:buFont typeface="Arial" panose="020B0604020202020204" pitchFamily="34" charset="0"/>
              <a:defRPr sz="1200" i="1" kern="1200">
                <a:solidFill>
                  <a:srgbClr val="7F7F7F"/>
                </a:solidFill>
                <a:latin typeface="+mn-lt"/>
                <a:ea typeface="+mn-ea"/>
                <a:cs typeface="+mn-cs"/>
              </a:defRPr>
            </a:lvl5pPr>
            <a:lvl6pPr marL="2482434" indent="-225677" algn="l" defTabSz="451351" rtl="0" eaLnBrk="1" latinLnBrk="0" hangingPunct="1">
              <a:spcBef>
                <a:spcPct val="20000"/>
              </a:spcBef>
              <a:buFont typeface="Arial"/>
              <a:buChar char="•"/>
              <a:defRPr sz="1995" kern="1200">
                <a:solidFill>
                  <a:schemeClr val="tx1"/>
                </a:solidFill>
                <a:latin typeface="+mn-lt"/>
                <a:ea typeface="+mn-ea"/>
                <a:cs typeface="+mn-cs"/>
              </a:defRPr>
            </a:lvl6pPr>
            <a:lvl7pPr marL="2933787" indent="-225677" algn="l" defTabSz="451351" rtl="0" eaLnBrk="1" latinLnBrk="0" hangingPunct="1">
              <a:spcBef>
                <a:spcPct val="20000"/>
              </a:spcBef>
              <a:buFont typeface="Arial"/>
              <a:buChar char="•"/>
              <a:defRPr sz="1995" kern="1200">
                <a:solidFill>
                  <a:schemeClr val="tx1"/>
                </a:solidFill>
                <a:latin typeface="+mn-lt"/>
                <a:ea typeface="+mn-ea"/>
                <a:cs typeface="+mn-cs"/>
              </a:defRPr>
            </a:lvl7pPr>
            <a:lvl8pPr marL="3385138" indent="-225677" algn="l" defTabSz="451351" rtl="0" eaLnBrk="1" latinLnBrk="0" hangingPunct="1">
              <a:spcBef>
                <a:spcPct val="20000"/>
              </a:spcBef>
              <a:buFont typeface="Arial"/>
              <a:buChar char="•"/>
              <a:defRPr sz="1995" kern="1200">
                <a:solidFill>
                  <a:schemeClr val="tx1"/>
                </a:solidFill>
                <a:latin typeface="+mn-lt"/>
                <a:ea typeface="+mn-ea"/>
                <a:cs typeface="+mn-cs"/>
              </a:defRPr>
            </a:lvl8pPr>
            <a:lvl9pPr marL="3836491" indent="-225677" algn="l" defTabSz="451351" rtl="0" eaLnBrk="1" latinLnBrk="0" hangingPunct="1">
              <a:spcBef>
                <a:spcPct val="20000"/>
              </a:spcBef>
              <a:buFont typeface="Arial"/>
              <a:buChar char="•"/>
              <a:defRPr sz="1995" kern="1200">
                <a:solidFill>
                  <a:schemeClr val="tx1"/>
                </a:solidFill>
                <a:latin typeface="+mn-lt"/>
                <a:ea typeface="+mn-ea"/>
                <a:cs typeface="+mn-cs"/>
              </a:defRPr>
            </a:lvl9pPr>
          </a:lstStyle>
          <a:p>
            <a:pPr>
              <a:spcBef>
                <a:spcPts val="200"/>
              </a:spcBef>
              <a:spcAft>
                <a:spcPts val="500"/>
              </a:spcAft>
            </a:pPr>
            <a:r>
              <a:rPr lang="en-US" sz="1400" b="1" dirty="0">
                <a:solidFill>
                  <a:schemeClr val="tx2"/>
                </a:solidFill>
              </a:rPr>
              <a:t>(Tactical)</a:t>
            </a:r>
            <a:br>
              <a:rPr lang="en-US" sz="1400" b="1" dirty="0">
                <a:solidFill>
                  <a:schemeClr val="tx2"/>
                </a:solidFill>
              </a:rPr>
            </a:br>
            <a:r>
              <a:rPr lang="en-US" sz="1400" b="1" dirty="0">
                <a:solidFill>
                  <a:schemeClr val="tx2"/>
                </a:solidFill>
              </a:rPr>
              <a:t>Solution Alternatives </a:t>
            </a:r>
          </a:p>
          <a:p>
            <a:pPr marL="115888" indent="-115888">
              <a:spcBef>
                <a:spcPts val="200"/>
              </a:spcBef>
              <a:spcAft>
                <a:spcPts val="500"/>
              </a:spcAft>
              <a:buFont typeface="Arial" panose="020B0604020202020204" pitchFamily="34" charset="0"/>
              <a:buChar cha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Remove obsolete and non-sellable inventory</a:t>
            </a:r>
          </a:p>
          <a:p>
            <a:pPr marL="115888" indent="-115888">
              <a:spcBef>
                <a:spcPts val="0"/>
              </a:spcBef>
              <a:spcAft>
                <a:spcPts val="1100"/>
              </a:spcAft>
              <a:buFont typeface="Arial" panose="020B0604020202020204" pitchFamily="34" charset="0"/>
              <a:buChar cha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Quarterly inventory write-downs</a:t>
            </a:r>
          </a:p>
          <a:p>
            <a:pPr marL="115888" indent="-115888">
              <a:spcBef>
                <a:spcPts val="0"/>
              </a:spcBef>
              <a:spcAft>
                <a:spcPts val="1100"/>
              </a:spcAft>
              <a:buFont typeface="Arial" panose="020B0604020202020204" pitchFamily="34" charset="0"/>
              <a:buChar cha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Balance inventory supply </a:t>
            </a:r>
            <a:b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with demand</a:t>
            </a:r>
          </a:p>
        </p:txBody>
      </p:sp>
      <p:sp>
        <p:nvSpPr>
          <p:cNvPr id="38" name="Speech Bubble: Oval 7">
            <a:extLst>
              <a:ext uri="{FF2B5EF4-FFF2-40B4-BE49-F238E27FC236}">
                <a16:creationId xmlns:a16="http://schemas.microsoft.com/office/drawing/2014/main" id="{78679E8B-04F2-3147-B184-5C7D35CFF4AA}"/>
              </a:ext>
            </a:extLst>
          </p:cNvPr>
          <p:cNvSpPr/>
          <p:nvPr/>
        </p:nvSpPr>
        <p:spPr>
          <a:xfrm flipH="1">
            <a:off x="4513915" y="1695620"/>
            <a:ext cx="1676896" cy="1108571"/>
          </a:xfrm>
          <a:prstGeom prst="wedgeEllipseCallout">
            <a:avLst>
              <a:gd name="adj1" fmla="val -16240"/>
              <a:gd name="adj2" fmla="val 66100"/>
            </a:avLst>
          </a:prstGeom>
          <a:solidFill>
            <a:schemeClr val="accent1">
              <a:alpha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“We are out of space….”</a:t>
            </a:r>
          </a:p>
        </p:txBody>
      </p:sp>
      <p:sp>
        <p:nvSpPr>
          <p:cNvPr id="39" name="Speech Bubble: Oval 43">
            <a:extLst>
              <a:ext uri="{FF2B5EF4-FFF2-40B4-BE49-F238E27FC236}">
                <a16:creationId xmlns:a16="http://schemas.microsoft.com/office/drawing/2014/main" id="{BB09ECA0-BB09-B34A-961D-95C92E24463D}"/>
              </a:ext>
            </a:extLst>
          </p:cNvPr>
          <p:cNvSpPr/>
          <p:nvPr/>
        </p:nvSpPr>
        <p:spPr>
          <a:xfrm>
            <a:off x="6190811" y="2193944"/>
            <a:ext cx="2423576" cy="1220494"/>
          </a:xfrm>
          <a:prstGeom prst="wedgeEllipseCallout">
            <a:avLst>
              <a:gd name="adj1" fmla="val 3015"/>
              <a:gd name="adj2" fmla="val 77866"/>
            </a:avLst>
          </a:prstGeom>
          <a:solidFill>
            <a:schemeClr val="accent1">
              <a:alpha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“You’re not out of space … you  have too much inventory.”</a:t>
            </a:r>
          </a:p>
        </p:txBody>
      </p:sp>
      <p:sp>
        <p:nvSpPr>
          <p:cNvPr id="46" name="Title 10">
            <a:extLst>
              <a:ext uri="{FF2B5EF4-FFF2-40B4-BE49-F238E27FC236}">
                <a16:creationId xmlns:a16="http://schemas.microsoft.com/office/drawing/2014/main" id="{FCAC1055-61CF-E547-8D11-92641811381E}"/>
              </a:ext>
            </a:extLst>
          </p:cNvPr>
          <p:cNvSpPr txBox="1">
            <a:spLocks/>
          </p:cNvSpPr>
          <p:nvPr/>
        </p:nvSpPr>
        <p:spPr bwMode="auto">
          <a:xfrm>
            <a:off x="648000" y="4228587"/>
            <a:ext cx="3786839" cy="179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0850" rtl="0" fontAlgn="base">
              <a:spcBef>
                <a:spcPct val="0"/>
              </a:spcBef>
              <a:spcAft>
                <a:spcPts val="550"/>
              </a:spcAft>
              <a:buClr>
                <a:srgbClr val="7F7F7F"/>
              </a:buClr>
              <a:defRPr sz="2500" kern="1200">
                <a:solidFill>
                  <a:schemeClr val="bg2"/>
                </a:solidFill>
                <a:latin typeface="+mn-lt"/>
                <a:ea typeface="+mn-ea"/>
                <a:cs typeface="+mn-cs"/>
              </a:defRPr>
            </a:lvl1pPr>
            <a:lvl2pPr algn="l" defTabSz="450850" rtl="0" fontAlgn="base">
              <a:spcBef>
                <a:spcPct val="0"/>
              </a:spcBef>
              <a:spcAft>
                <a:spcPts val="550"/>
              </a:spcAft>
              <a:buFont typeface="Arial" panose="020B0604020202020204" pitchFamily="34" charset="0"/>
              <a:defRPr sz="1200" kern="1200" cap="all">
                <a:solidFill>
                  <a:srgbClr val="7F7F7F"/>
                </a:solidFill>
                <a:latin typeface="+mn-lt"/>
                <a:ea typeface="+mn-ea"/>
                <a:cs typeface="+mn-cs"/>
              </a:defRPr>
            </a:lvl2pPr>
            <a:lvl3pPr algn="l" defTabSz="450850" rtl="0" fontAlgn="base">
              <a:spcBef>
                <a:spcPct val="0"/>
              </a:spcBef>
              <a:spcAft>
                <a:spcPts val="550"/>
              </a:spcAft>
              <a:buFont typeface="Arial" panose="020B0604020202020204" pitchFamily="34" charset="0"/>
              <a:defRPr sz="1200" kern="1200" cap="all">
                <a:solidFill>
                  <a:srgbClr val="7F7F7F"/>
                </a:solidFill>
                <a:latin typeface="+mn-lt"/>
                <a:ea typeface="+mn-ea"/>
                <a:cs typeface="+mn-cs"/>
              </a:defRPr>
            </a:lvl3pPr>
            <a:lvl4pPr marL="169863" indent="-169863" algn="l" defTabSz="450850" rtl="0" fontAlgn="base">
              <a:spcBef>
                <a:spcPct val="0"/>
              </a:spcBef>
              <a:spcAft>
                <a:spcPts val="550"/>
              </a:spcAft>
              <a:buClr>
                <a:srgbClr val="7F7F7F"/>
              </a:buClr>
              <a:buFont typeface=".AppleSystemUIFont"/>
              <a:buChar char="&gt;"/>
              <a:defRPr sz="1200" kern="1200">
                <a:solidFill>
                  <a:srgbClr val="7F7F7F"/>
                </a:solidFill>
                <a:latin typeface="+mn-lt"/>
                <a:ea typeface="+mn-ea"/>
                <a:cs typeface="+mn-cs"/>
              </a:defRPr>
            </a:lvl4pPr>
            <a:lvl5pPr algn="l" defTabSz="450850" rtl="0" fontAlgn="base">
              <a:spcBef>
                <a:spcPct val="0"/>
              </a:spcBef>
              <a:spcAft>
                <a:spcPts val="550"/>
              </a:spcAft>
              <a:buFont typeface="Arial" panose="020B0604020202020204" pitchFamily="34" charset="0"/>
              <a:defRPr sz="1200" i="1" kern="1200">
                <a:solidFill>
                  <a:srgbClr val="7F7F7F"/>
                </a:solidFill>
                <a:latin typeface="+mn-lt"/>
                <a:ea typeface="+mn-ea"/>
                <a:cs typeface="+mn-cs"/>
              </a:defRPr>
            </a:lvl5pPr>
            <a:lvl6pPr marL="2482434" indent="-225677" algn="l" defTabSz="451351" rtl="0" eaLnBrk="1" latinLnBrk="0" hangingPunct="1">
              <a:spcBef>
                <a:spcPct val="20000"/>
              </a:spcBef>
              <a:buFont typeface="Arial"/>
              <a:buChar char="•"/>
              <a:defRPr sz="1995" kern="1200">
                <a:solidFill>
                  <a:schemeClr val="tx1"/>
                </a:solidFill>
                <a:latin typeface="+mn-lt"/>
                <a:ea typeface="+mn-ea"/>
                <a:cs typeface="+mn-cs"/>
              </a:defRPr>
            </a:lvl6pPr>
            <a:lvl7pPr marL="2933787" indent="-225677" algn="l" defTabSz="451351" rtl="0" eaLnBrk="1" latinLnBrk="0" hangingPunct="1">
              <a:spcBef>
                <a:spcPct val="20000"/>
              </a:spcBef>
              <a:buFont typeface="Arial"/>
              <a:buChar char="•"/>
              <a:defRPr sz="1995" kern="1200">
                <a:solidFill>
                  <a:schemeClr val="tx1"/>
                </a:solidFill>
                <a:latin typeface="+mn-lt"/>
                <a:ea typeface="+mn-ea"/>
                <a:cs typeface="+mn-cs"/>
              </a:defRPr>
            </a:lvl7pPr>
            <a:lvl8pPr marL="3385138" indent="-225677" algn="l" defTabSz="451351" rtl="0" eaLnBrk="1" latinLnBrk="0" hangingPunct="1">
              <a:spcBef>
                <a:spcPct val="20000"/>
              </a:spcBef>
              <a:buFont typeface="Arial"/>
              <a:buChar char="•"/>
              <a:defRPr sz="1995" kern="1200">
                <a:solidFill>
                  <a:schemeClr val="tx1"/>
                </a:solidFill>
                <a:latin typeface="+mn-lt"/>
                <a:ea typeface="+mn-ea"/>
                <a:cs typeface="+mn-cs"/>
              </a:defRPr>
            </a:lvl8pPr>
            <a:lvl9pPr marL="3836491" indent="-225677" algn="l" defTabSz="451351" rtl="0" eaLnBrk="1" latinLnBrk="0" hangingPunct="1">
              <a:spcBef>
                <a:spcPct val="20000"/>
              </a:spcBef>
              <a:buFont typeface="Arial"/>
              <a:buChar char="•"/>
              <a:defRPr sz="1995" kern="1200">
                <a:solidFill>
                  <a:schemeClr val="tx1"/>
                </a:solidFill>
                <a:latin typeface="+mn-lt"/>
                <a:ea typeface="+mn-ea"/>
                <a:cs typeface="+mn-cs"/>
              </a:defRPr>
            </a:lvl9pPr>
          </a:lstStyle>
          <a:p>
            <a:pPr>
              <a:spcBef>
                <a:spcPts val="200"/>
              </a:spcBef>
              <a:spcAft>
                <a:spcPts val="500"/>
              </a:spcAft>
            </a:pPr>
            <a:r>
              <a:rPr lang="en-US" sz="1400" b="1" dirty="0">
                <a:solidFill>
                  <a:schemeClr val="tx2"/>
                </a:solidFill>
              </a:rPr>
              <a:t>(Strategic)</a:t>
            </a:r>
            <a:br>
              <a:rPr lang="en-US" sz="1400" b="1" dirty="0">
                <a:solidFill>
                  <a:schemeClr val="tx2"/>
                </a:solidFill>
              </a:rPr>
            </a:br>
            <a:r>
              <a:rPr lang="en-US" sz="1400" b="1" dirty="0">
                <a:solidFill>
                  <a:schemeClr val="tx2"/>
                </a:solidFill>
              </a:rPr>
              <a:t>Solution Alternatives </a:t>
            </a:r>
          </a:p>
          <a:p>
            <a:pPr marL="115888" indent="-109538">
              <a:spcBef>
                <a:spcPts val="200"/>
              </a:spcBef>
              <a:spcAft>
                <a:spcPts val="500"/>
              </a:spcAft>
              <a:buFont typeface="Arial" panose="020B0604020202020204" pitchFamily="34" charset="0"/>
              <a:buChar cha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Vendor Managed Inventory (VMI)</a:t>
            </a:r>
          </a:p>
          <a:p>
            <a:pPr marL="115888" indent="-109538">
              <a:spcBef>
                <a:spcPts val="0"/>
              </a:spcBef>
              <a:spcAft>
                <a:spcPts val="1100"/>
              </a:spcAft>
              <a:buFont typeface="Arial" panose="020B0604020202020204" pitchFamily="34" charset="0"/>
              <a:buChar cha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Order postponement to minimize pack &amp; hold</a:t>
            </a:r>
          </a:p>
          <a:p>
            <a:pPr marL="115888" indent="-109538">
              <a:spcBef>
                <a:spcPts val="0"/>
              </a:spcBef>
              <a:spcAft>
                <a:spcPts val="1100"/>
              </a:spcAft>
              <a:buFont typeface="Arial" panose="020B0604020202020204" pitchFamily="34" charset="0"/>
              <a:buChar cha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Cross-docking </a:t>
            </a:r>
          </a:p>
          <a:p>
            <a:pPr marL="115888" indent="-109538">
              <a:spcBef>
                <a:spcPts val="0"/>
              </a:spcBef>
              <a:spcAft>
                <a:spcPts val="1100"/>
              </a:spcAft>
              <a:buFont typeface="Arial" panose="020B0604020202020204" pitchFamily="34" charset="0"/>
              <a:buChar cha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Vendor drop-shipping </a:t>
            </a:r>
            <a:b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DC bypass</a:t>
            </a:r>
          </a:p>
        </p:txBody>
      </p:sp>
      <p:grpSp>
        <p:nvGrpSpPr>
          <p:cNvPr id="50" name="Group 49">
            <a:extLst>
              <a:ext uri="{FF2B5EF4-FFF2-40B4-BE49-F238E27FC236}">
                <a16:creationId xmlns:a16="http://schemas.microsoft.com/office/drawing/2014/main" id="{203104B2-ECFC-C047-8281-C6CF9675B7A4}"/>
              </a:ext>
            </a:extLst>
          </p:cNvPr>
          <p:cNvGrpSpPr/>
          <p:nvPr/>
        </p:nvGrpSpPr>
        <p:grpSpPr>
          <a:xfrm>
            <a:off x="648000" y="3757172"/>
            <a:ext cx="397286" cy="397286"/>
            <a:chOff x="887567" y="1822811"/>
            <a:chExt cx="465069" cy="465069"/>
          </a:xfrm>
        </p:grpSpPr>
        <p:sp>
          <p:nvSpPr>
            <p:cNvPr id="51" name="Oval 50">
              <a:extLst>
                <a:ext uri="{FF2B5EF4-FFF2-40B4-BE49-F238E27FC236}">
                  <a16:creationId xmlns:a16="http://schemas.microsoft.com/office/drawing/2014/main" id="{0429B382-B840-6841-99C9-D3A1928E0889}"/>
                </a:ext>
              </a:extLst>
            </p:cNvPr>
            <p:cNvSpPr/>
            <p:nvPr/>
          </p:nvSpPr>
          <p:spPr>
            <a:xfrm>
              <a:off x="887567" y="1822811"/>
              <a:ext cx="465069" cy="46506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52" name="Graphic 51">
              <a:extLst>
                <a:ext uri="{FF2B5EF4-FFF2-40B4-BE49-F238E27FC236}">
                  <a16:creationId xmlns:a16="http://schemas.microsoft.com/office/drawing/2014/main" id="{20DC372B-E22C-5849-8BA6-086F7D771A6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7437" y="1852681"/>
              <a:ext cx="405328" cy="405328"/>
            </a:xfrm>
            <a:prstGeom prst="rect">
              <a:avLst/>
            </a:prstGeom>
          </p:spPr>
        </p:pic>
      </p:grpSp>
      <p:grpSp>
        <p:nvGrpSpPr>
          <p:cNvPr id="53" name="Group 52">
            <a:extLst>
              <a:ext uri="{FF2B5EF4-FFF2-40B4-BE49-F238E27FC236}">
                <a16:creationId xmlns:a16="http://schemas.microsoft.com/office/drawing/2014/main" id="{418335B2-1C59-3C4A-8DFB-4696D4243BA4}"/>
              </a:ext>
            </a:extLst>
          </p:cNvPr>
          <p:cNvGrpSpPr/>
          <p:nvPr/>
        </p:nvGrpSpPr>
        <p:grpSpPr>
          <a:xfrm>
            <a:off x="648000" y="1459402"/>
            <a:ext cx="397286" cy="397286"/>
            <a:chOff x="887567" y="1822811"/>
            <a:chExt cx="465069" cy="465069"/>
          </a:xfrm>
        </p:grpSpPr>
        <p:sp>
          <p:nvSpPr>
            <p:cNvPr id="54" name="Oval 53">
              <a:extLst>
                <a:ext uri="{FF2B5EF4-FFF2-40B4-BE49-F238E27FC236}">
                  <a16:creationId xmlns:a16="http://schemas.microsoft.com/office/drawing/2014/main" id="{98A88A0D-A43A-5043-A4F7-9425C5DBEB0F}"/>
                </a:ext>
              </a:extLst>
            </p:cNvPr>
            <p:cNvSpPr/>
            <p:nvPr/>
          </p:nvSpPr>
          <p:spPr>
            <a:xfrm>
              <a:off x="887567" y="1822811"/>
              <a:ext cx="465069" cy="46506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55" name="Graphic 54">
              <a:extLst>
                <a:ext uri="{FF2B5EF4-FFF2-40B4-BE49-F238E27FC236}">
                  <a16:creationId xmlns:a16="http://schemas.microsoft.com/office/drawing/2014/main" id="{BF7E51D7-9F34-FC49-A52A-5C945A3EE07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7437" y="1852681"/>
              <a:ext cx="405328" cy="405328"/>
            </a:xfrm>
            <a:prstGeom prst="rect">
              <a:avLst/>
            </a:prstGeom>
          </p:spPr>
        </p:pic>
      </p:grpSp>
      <p:sp>
        <p:nvSpPr>
          <p:cNvPr id="9" name="Footer Placeholder 8">
            <a:extLst>
              <a:ext uri="{FF2B5EF4-FFF2-40B4-BE49-F238E27FC236}">
                <a16:creationId xmlns:a16="http://schemas.microsoft.com/office/drawing/2014/main" id="{124ADB7C-3A41-4E4C-9F41-7E838AB7CDB4}"/>
              </a:ext>
            </a:extLst>
          </p:cNvPr>
          <p:cNvSpPr>
            <a:spLocks noGrp="1"/>
          </p:cNvSpPr>
          <p:nvPr>
            <p:ph type="ftr" sz="quarter" idx="10"/>
          </p:nvPr>
        </p:nvSpPr>
        <p:spPr/>
        <p:txBody>
          <a:bodyPr/>
          <a:lstStyle/>
          <a:p>
            <a:r>
              <a:rPr lang="en-US"/>
              <a:t>Colliers  |  Maximizing Warehouse Capacity</a:t>
            </a:r>
            <a:endParaRPr lang="en-US" dirty="0"/>
          </a:p>
        </p:txBody>
      </p:sp>
      <p:sp>
        <p:nvSpPr>
          <p:cNvPr id="11" name="Slide Number Placeholder 10">
            <a:extLst>
              <a:ext uri="{FF2B5EF4-FFF2-40B4-BE49-F238E27FC236}">
                <a16:creationId xmlns:a16="http://schemas.microsoft.com/office/drawing/2014/main" id="{246382E3-29D9-8642-ACA6-F87A6FE2EF7C}"/>
              </a:ext>
            </a:extLst>
          </p:cNvPr>
          <p:cNvSpPr>
            <a:spLocks noGrp="1"/>
          </p:cNvSpPr>
          <p:nvPr>
            <p:ph type="sldNum" sz="quarter" idx="4"/>
          </p:nvPr>
        </p:nvSpPr>
        <p:spPr/>
        <p:txBody>
          <a:bodyPr/>
          <a:lstStyle/>
          <a:p>
            <a:fld id="{D04ECA2E-199F-9943-B588-23D1D9606097}" type="slidenum">
              <a:rPr lang="en-US" smtClean="0"/>
              <a:pPr/>
              <a:t>5</a:t>
            </a:fld>
            <a:endParaRPr lang="en-US"/>
          </a:p>
        </p:txBody>
      </p:sp>
    </p:spTree>
    <p:extLst>
      <p:ext uri="{BB962C8B-B14F-4D97-AF65-F5344CB8AC3E}">
        <p14:creationId xmlns:p14="http://schemas.microsoft.com/office/powerpoint/2010/main" val="66118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213-40E8-874F-9008-4BAFF2E5DFBF}"/>
              </a:ext>
            </a:extLst>
          </p:cNvPr>
          <p:cNvSpPr>
            <a:spLocks noGrp="1"/>
          </p:cNvSpPr>
          <p:nvPr>
            <p:ph type="title"/>
          </p:nvPr>
        </p:nvSpPr>
        <p:spPr>
          <a:xfrm>
            <a:off x="648000" y="378969"/>
            <a:ext cx="10893600" cy="835200"/>
          </a:xfrm>
        </p:spPr>
        <p:txBody>
          <a:bodyPr/>
          <a:lstStyle/>
          <a:p>
            <a:pPr>
              <a:lnSpc>
                <a:spcPct val="100000"/>
              </a:lnSpc>
            </a:pPr>
            <a:r>
              <a:rPr lang="en-US" sz="2000" dirty="0">
                <a:solidFill>
                  <a:schemeClr val="accent2"/>
                </a:solidFill>
              </a:rPr>
              <a:t>Warehouse Uplift Options</a:t>
            </a:r>
            <a:br>
              <a:rPr lang="en-US" dirty="0"/>
            </a:br>
            <a:r>
              <a:rPr lang="en-US" dirty="0"/>
              <a:t>Racking Dock Doors</a:t>
            </a:r>
          </a:p>
        </p:txBody>
      </p:sp>
      <p:pic>
        <p:nvPicPr>
          <p:cNvPr id="3" name="Picture 2">
            <a:extLst>
              <a:ext uri="{FF2B5EF4-FFF2-40B4-BE49-F238E27FC236}">
                <a16:creationId xmlns:a16="http://schemas.microsoft.com/office/drawing/2014/main" id="{5718C515-3EF0-074E-A315-535776C596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3426" y="1321200"/>
            <a:ext cx="2783642" cy="1724441"/>
          </a:xfrm>
          <a:prstGeom prst="rect">
            <a:avLst/>
          </a:prstGeom>
        </p:spPr>
      </p:pic>
      <p:sp>
        <p:nvSpPr>
          <p:cNvPr id="8" name="Rectangle 7">
            <a:extLst>
              <a:ext uri="{FF2B5EF4-FFF2-40B4-BE49-F238E27FC236}">
                <a16:creationId xmlns:a16="http://schemas.microsoft.com/office/drawing/2014/main" id="{C6718772-0A02-F747-9B86-0E5AB5344FA3}"/>
              </a:ext>
            </a:extLst>
          </p:cNvPr>
          <p:cNvSpPr/>
          <p:nvPr/>
        </p:nvSpPr>
        <p:spPr>
          <a:xfrm>
            <a:off x="648000" y="1321200"/>
            <a:ext cx="3483864" cy="48875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TextBox 5">
            <a:extLst>
              <a:ext uri="{FF2B5EF4-FFF2-40B4-BE49-F238E27FC236}">
                <a16:creationId xmlns:a16="http://schemas.microsoft.com/office/drawing/2014/main" id="{1ADEFE17-3245-BA46-90D4-CE8E18554DA8}"/>
              </a:ext>
            </a:extLst>
          </p:cNvPr>
          <p:cNvSpPr txBox="1"/>
          <p:nvPr/>
        </p:nvSpPr>
        <p:spPr>
          <a:xfrm>
            <a:off x="874782" y="2802652"/>
            <a:ext cx="3030300" cy="2234201"/>
          </a:xfrm>
          <a:prstGeom prst="rect">
            <a:avLst/>
          </a:prstGeom>
          <a:noFill/>
        </p:spPr>
        <p:txBody>
          <a:bodyPr wrap="square">
            <a:spAutoFit/>
          </a:bodyPr>
          <a:lstStyle/>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6-9 pallet capacity per dock door</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Common use - pallets, dunnage, packing materials and office supplies</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Additional use – Finished goods pack &amp; hold, bulk raw materials</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Alternative to bulk floor storage which opens space for additional storage racks</a:t>
            </a:r>
          </a:p>
        </p:txBody>
      </p:sp>
      <p:pic>
        <p:nvPicPr>
          <p:cNvPr id="12" name="Picture 11">
            <a:extLst>
              <a:ext uri="{FF2B5EF4-FFF2-40B4-BE49-F238E27FC236}">
                <a16:creationId xmlns:a16="http://schemas.microsoft.com/office/drawing/2014/main" id="{35A016BA-7B90-B146-8599-1D1E922C36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54" y="1500561"/>
            <a:ext cx="1111490" cy="1109319"/>
          </a:xfrm>
          <a:prstGeom prst="rect">
            <a:avLst/>
          </a:prstGeom>
        </p:spPr>
      </p:pic>
      <p:sp>
        <p:nvSpPr>
          <p:cNvPr id="16" name="TextBox 15">
            <a:extLst>
              <a:ext uri="{FF2B5EF4-FFF2-40B4-BE49-F238E27FC236}">
                <a16:creationId xmlns:a16="http://schemas.microsoft.com/office/drawing/2014/main" id="{D66B9463-FFEE-1344-9139-B4B47D26A2B9}"/>
              </a:ext>
            </a:extLst>
          </p:cNvPr>
          <p:cNvSpPr txBox="1"/>
          <p:nvPr/>
        </p:nvSpPr>
        <p:spPr>
          <a:xfrm>
            <a:off x="2282825" y="1800316"/>
            <a:ext cx="1751918" cy="523220"/>
          </a:xfrm>
          <a:prstGeom prst="rect">
            <a:avLst/>
          </a:prstGeom>
          <a:noFill/>
        </p:spPr>
        <p:txBody>
          <a:bodyPr wrap="square">
            <a:spAutoFit/>
          </a:bodyPr>
          <a:lstStyle/>
          <a:p>
            <a:pPr>
              <a:spcBef>
                <a:spcPts val="200"/>
              </a:spcBef>
              <a:spcAft>
                <a:spcPts val="8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Implementation </a:t>
            </a:r>
            <a:b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Difficulty: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Low</a:t>
            </a:r>
          </a:p>
        </p:txBody>
      </p:sp>
      <p:pic>
        <p:nvPicPr>
          <p:cNvPr id="18" name="Picture 17" descr="A picture containing indoor, floor, ceiling&#10;&#10;Description automatically generated">
            <a:extLst>
              <a:ext uri="{FF2B5EF4-FFF2-40B4-BE49-F238E27FC236}">
                <a16:creationId xmlns:a16="http://schemas.microsoft.com/office/drawing/2014/main" id="{F6AEE53A-49F2-0F40-9108-357F6FEAF4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5794" b="21142"/>
          <a:stretch/>
        </p:blipFill>
        <p:spPr>
          <a:xfrm>
            <a:off x="5073426" y="3152672"/>
            <a:ext cx="6468174" cy="3056041"/>
          </a:xfrm>
          <a:prstGeom prst="rect">
            <a:avLst/>
          </a:prstGeom>
        </p:spPr>
      </p:pic>
      <p:sp>
        <p:nvSpPr>
          <p:cNvPr id="19" name="Footer Placeholder 18">
            <a:extLst>
              <a:ext uri="{FF2B5EF4-FFF2-40B4-BE49-F238E27FC236}">
                <a16:creationId xmlns:a16="http://schemas.microsoft.com/office/drawing/2014/main" id="{DE59111E-0777-5D43-B0AB-75E71B3741BF}"/>
              </a:ext>
            </a:extLst>
          </p:cNvPr>
          <p:cNvSpPr>
            <a:spLocks noGrp="1"/>
          </p:cNvSpPr>
          <p:nvPr>
            <p:ph type="ftr" sz="quarter" idx="10"/>
          </p:nvPr>
        </p:nvSpPr>
        <p:spPr/>
        <p:txBody>
          <a:bodyPr/>
          <a:lstStyle/>
          <a:p>
            <a:r>
              <a:rPr lang="en-US"/>
              <a:t>Colliers  |  Maximizing Warehouse Capacity</a:t>
            </a:r>
            <a:endParaRPr lang="en-US" dirty="0"/>
          </a:p>
        </p:txBody>
      </p:sp>
      <p:sp>
        <p:nvSpPr>
          <p:cNvPr id="20" name="Slide Number Placeholder 19">
            <a:extLst>
              <a:ext uri="{FF2B5EF4-FFF2-40B4-BE49-F238E27FC236}">
                <a16:creationId xmlns:a16="http://schemas.microsoft.com/office/drawing/2014/main" id="{1B782FA8-EEBC-E347-BBBA-FFABCA5D17E6}"/>
              </a:ext>
            </a:extLst>
          </p:cNvPr>
          <p:cNvSpPr>
            <a:spLocks noGrp="1"/>
          </p:cNvSpPr>
          <p:nvPr>
            <p:ph type="sldNum" sz="quarter" idx="4"/>
          </p:nvPr>
        </p:nvSpPr>
        <p:spPr/>
        <p:txBody>
          <a:bodyPr/>
          <a:lstStyle/>
          <a:p>
            <a:fld id="{D04ECA2E-199F-9943-B588-23D1D9606097}" type="slidenum">
              <a:rPr lang="en-US" smtClean="0"/>
              <a:pPr/>
              <a:t>6</a:t>
            </a:fld>
            <a:endParaRPr lang="en-US"/>
          </a:p>
        </p:txBody>
      </p:sp>
      <p:pic>
        <p:nvPicPr>
          <p:cNvPr id="3074" name="Picture 2" descr="Over Dock Doors Storage Racks">
            <a:extLst>
              <a:ext uri="{FF2B5EF4-FFF2-40B4-BE49-F238E27FC236}">
                <a16:creationId xmlns:a16="http://schemas.microsoft.com/office/drawing/2014/main" id="{11A4614E-277B-C740-9CD9-045565DA141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7020" b="7020"/>
          <a:stretch/>
        </p:blipFill>
        <p:spPr bwMode="auto">
          <a:xfrm>
            <a:off x="7975229" y="1321200"/>
            <a:ext cx="3566371" cy="172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99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213-40E8-874F-9008-4BAFF2E5DFBF}"/>
              </a:ext>
            </a:extLst>
          </p:cNvPr>
          <p:cNvSpPr>
            <a:spLocks noGrp="1"/>
          </p:cNvSpPr>
          <p:nvPr>
            <p:ph type="title"/>
          </p:nvPr>
        </p:nvSpPr>
        <p:spPr>
          <a:xfrm>
            <a:off x="648000" y="378969"/>
            <a:ext cx="10893600" cy="835200"/>
          </a:xfrm>
        </p:spPr>
        <p:txBody>
          <a:bodyPr/>
          <a:lstStyle/>
          <a:p>
            <a:pPr>
              <a:lnSpc>
                <a:spcPct val="100000"/>
              </a:lnSpc>
            </a:pPr>
            <a:r>
              <a:rPr lang="en-US" sz="2000" dirty="0">
                <a:solidFill>
                  <a:schemeClr val="accent2"/>
                </a:solidFill>
              </a:rPr>
              <a:t>Warehouse Uplift Options</a:t>
            </a:r>
            <a:br>
              <a:rPr lang="en-US" dirty="0"/>
            </a:br>
            <a:r>
              <a:rPr lang="en-US" dirty="0"/>
              <a:t>Tunneling Rack Cross-Aisles</a:t>
            </a:r>
          </a:p>
        </p:txBody>
      </p:sp>
      <p:pic>
        <p:nvPicPr>
          <p:cNvPr id="14" name="Picture 13">
            <a:extLst>
              <a:ext uri="{FF2B5EF4-FFF2-40B4-BE49-F238E27FC236}">
                <a16:creationId xmlns:a16="http://schemas.microsoft.com/office/drawing/2014/main" id="{233B3F2F-96D1-414C-B362-B79F72F0B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3425" y="1321200"/>
            <a:ext cx="3198508" cy="2398881"/>
          </a:xfrm>
          <a:prstGeom prst="rect">
            <a:avLst/>
          </a:prstGeom>
        </p:spPr>
      </p:pic>
      <p:sp>
        <p:nvSpPr>
          <p:cNvPr id="16" name="Rectangle 15">
            <a:extLst>
              <a:ext uri="{FF2B5EF4-FFF2-40B4-BE49-F238E27FC236}">
                <a16:creationId xmlns:a16="http://schemas.microsoft.com/office/drawing/2014/main" id="{11B050CA-D67D-4744-9959-12A38D01D7EF}"/>
              </a:ext>
            </a:extLst>
          </p:cNvPr>
          <p:cNvSpPr/>
          <p:nvPr/>
        </p:nvSpPr>
        <p:spPr>
          <a:xfrm>
            <a:off x="648000" y="1321200"/>
            <a:ext cx="3483864" cy="48875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extBox 16">
            <a:extLst>
              <a:ext uri="{FF2B5EF4-FFF2-40B4-BE49-F238E27FC236}">
                <a16:creationId xmlns:a16="http://schemas.microsoft.com/office/drawing/2014/main" id="{58149FFD-A68A-7C40-B3F0-7C364C157A33}"/>
              </a:ext>
            </a:extLst>
          </p:cNvPr>
          <p:cNvSpPr txBox="1"/>
          <p:nvPr/>
        </p:nvSpPr>
        <p:spPr>
          <a:xfrm>
            <a:off x="874782" y="2802652"/>
            <a:ext cx="3030300" cy="1791003"/>
          </a:xfrm>
          <a:prstGeom prst="rect">
            <a:avLst/>
          </a:prstGeom>
          <a:noFill/>
        </p:spPr>
        <p:txBody>
          <a:bodyPr wrap="square">
            <a:spAutoFit/>
          </a:bodyPr>
          <a:lstStyle/>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6-12 pallet capacity per bay facing</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 vertical cube utilization</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Common use – finished goods inventory</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Pallet capacity determined by cross-aisle width and building clear height</a:t>
            </a:r>
          </a:p>
        </p:txBody>
      </p:sp>
      <p:pic>
        <p:nvPicPr>
          <p:cNvPr id="18" name="Picture 17">
            <a:extLst>
              <a:ext uri="{FF2B5EF4-FFF2-40B4-BE49-F238E27FC236}">
                <a16:creationId xmlns:a16="http://schemas.microsoft.com/office/drawing/2014/main" id="{0CABF63D-D09E-D344-8E1C-B77DEBB62B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54" y="1500561"/>
            <a:ext cx="1111490" cy="1109319"/>
          </a:xfrm>
          <a:prstGeom prst="rect">
            <a:avLst/>
          </a:prstGeom>
        </p:spPr>
      </p:pic>
      <p:sp>
        <p:nvSpPr>
          <p:cNvPr id="19" name="TextBox 18">
            <a:extLst>
              <a:ext uri="{FF2B5EF4-FFF2-40B4-BE49-F238E27FC236}">
                <a16:creationId xmlns:a16="http://schemas.microsoft.com/office/drawing/2014/main" id="{628819AB-B5C8-774C-8169-10C929E7939B}"/>
              </a:ext>
            </a:extLst>
          </p:cNvPr>
          <p:cNvSpPr txBox="1"/>
          <p:nvPr/>
        </p:nvSpPr>
        <p:spPr>
          <a:xfrm>
            <a:off x="2282825" y="1800316"/>
            <a:ext cx="1751918" cy="523220"/>
          </a:xfrm>
          <a:prstGeom prst="rect">
            <a:avLst/>
          </a:prstGeom>
          <a:noFill/>
        </p:spPr>
        <p:txBody>
          <a:bodyPr wrap="square">
            <a:spAutoFit/>
          </a:bodyPr>
          <a:lstStyle/>
          <a:p>
            <a:pPr>
              <a:spcBef>
                <a:spcPts val="200"/>
              </a:spcBef>
              <a:spcAft>
                <a:spcPts val="8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Implementation </a:t>
            </a:r>
            <a:b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Difficulty: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Low</a:t>
            </a:r>
          </a:p>
        </p:txBody>
      </p:sp>
      <p:pic>
        <p:nvPicPr>
          <p:cNvPr id="7" name="Picture 6" descr="A picture containing text, building, indoor, floor&#10;&#10;Description automatically generated">
            <a:extLst>
              <a:ext uri="{FF2B5EF4-FFF2-40B4-BE49-F238E27FC236}">
                <a16:creationId xmlns:a16="http://schemas.microsoft.com/office/drawing/2014/main" id="{665A5B08-C95E-EA4E-BC9D-A67174C03F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3425" y="3840789"/>
            <a:ext cx="3198508" cy="2367924"/>
          </a:xfrm>
          <a:prstGeom prst="rect">
            <a:avLst/>
          </a:prstGeom>
        </p:spPr>
      </p:pic>
      <p:pic>
        <p:nvPicPr>
          <p:cNvPr id="21" name="Picture 20" descr="A picture containing text, indoor, chair, warehouse&#10;&#10;Description automatically generated">
            <a:extLst>
              <a:ext uri="{FF2B5EF4-FFF2-40B4-BE49-F238E27FC236}">
                <a16:creationId xmlns:a16="http://schemas.microsoft.com/office/drawing/2014/main" id="{3B4BF5D0-A415-4D45-98AD-97176E0EA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1839" r="35104"/>
          <a:stretch/>
        </p:blipFill>
        <p:spPr>
          <a:xfrm>
            <a:off x="8380175" y="1319521"/>
            <a:ext cx="3161425" cy="4889191"/>
          </a:xfrm>
          <a:prstGeom prst="rect">
            <a:avLst/>
          </a:prstGeom>
        </p:spPr>
      </p:pic>
      <p:sp>
        <p:nvSpPr>
          <p:cNvPr id="22" name="Footer Placeholder 21">
            <a:extLst>
              <a:ext uri="{FF2B5EF4-FFF2-40B4-BE49-F238E27FC236}">
                <a16:creationId xmlns:a16="http://schemas.microsoft.com/office/drawing/2014/main" id="{5177A43B-5501-7E43-8E24-9C277A6D5F30}"/>
              </a:ext>
            </a:extLst>
          </p:cNvPr>
          <p:cNvSpPr>
            <a:spLocks noGrp="1"/>
          </p:cNvSpPr>
          <p:nvPr>
            <p:ph type="ftr" sz="quarter" idx="10"/>
          </p:nvPr>
        </p:nvSpPr>
        <p:spPr/>
        <p:txBody>
          <a:bodyPr/>
          <a:lstStyle/>
          <a:p>
            <a:r>
              <a:rPr lang="en-US"/>
              <a:t>Colliers  |  Maximizing Warehouse Capacity</a:t>
            </a:r>
            <a:endParaRPr lang="en-US" dirty="0"/>
          </a:p>
        </p:txBody>
      </p:sp>
      <p:sp>
        <p:nvSpPr>
          <p:cNvPr id="23" name="Slide Number Placeholder 22">
            <a:extLst>
              <a:ext uri="{FF2B5EF4-FFF2-40B4-BE49-F238E27FC236}">
                <a16:creationId xmlns:a16="http://schemas.microsoft.com/office/drawing/2014/main" id="{C3812B27-184B-8246-920E-C07E8A1A0F56}"/>
              </a:ext>
            </a:extLst>
          </p:cNvPr>
          <p:cNvSpPr>
            <a:spLocks noGrp="1"/>
          </p:cNvSpPr>
          <p:nvPr>
            <p:ph type="sldNum" sz="quarter" idx="4"/>
          </p:nvPr>
        </p:nvSpPr>
        <p:spPr/>
        <p:txBody>
          <a:bodyPr/>
          <a:lstStyle/>
          <a:p>
            <a:fld id="{D04ECA2E-199F-9943-B588-23D1D9606097}" type="slidenum">
              <a:rPr lang="en-US" smtClean="0"/>
              <a:pPr/>
              <a:t>7</a:t>
            </a:fld>
            <a:endParaRPr lang="en-US"/>
          </a:p>
        </p:txBody>
      </p:sp>
    </p:spTree>
    <p:extLst>
      <p:ext uri="{BB962C8B-B14F-4D97-AF65-F5344CB8AC3E}">
        <p14:creationId xmlns:p14="http://schemas.microsoft.com/office/powerpoint/2010/main" val="360596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213-40E8-874F-9008-4BAFF2E5DFBF}"/>
              </a:ext>
            </a:extLst>
          </p:cNvPr>
          <p:cNvSpPr>
            <a:spLocks noGrp="1"/>
          </p:cNvSpPr>
          <p:nvPr>
            <p:ph type="title"/>
          </p:nvPr>
        </p:nvSpPr>
        <p:spPr>
          <a:xfrm>
            <a:off x="648000" y="378969"/>
            <a:ext cx="10893600" cy="835200"/>
          </a:xfrm>
        </p:spPr>
        <p:txBody>
          <a:bodyPr/>
          <a:lstStyle/>
          <a:p>
            <a:pPr>
              <a:lnSpc>
                <a:spcPct val="100000"/>
              </a:lnSpc>
            </a:pPr>
            <a:r>
              <a:rPr lang="en-US" sz="2000" dirty="0">
                <a:solidFill>
                  <a:schemeClr val="accent2"/>
                </a:solidFill>
              </a:rPr>
              <a:t>Warehouse Uplift Options</a:t>
            </a:r>
            <a:br>
              <a:rPr lang="en-US" dirty="0"/>
            </a:br>
            <a:r>
              <a:rPr lang="en-US" dirty="0"/>
              <a:t>Mezzanines</a:t>
            </a:r>
          </a:p>
        </p:txBody>
      </p:sp>
      <p:sp>
        <p:nvSpPr>
          <p:cNvPr id="16" name="Rectangle 15">
            <a:extLst>
              <a:ext uri="{FF2B5EF4-FFF2-40B4-BE49-F238E27FC236}">
                <a16:creationId xmlns:a16="http://schemas.microsoft.com/office/drawing/2014/main" id="{11B050CA-D67D-4744-9959-12A38D01D7EF}"/>
              </a:ext>
            </a:extLst>
          </p:cNvPr>
          <p:cNvSpPr/>
          <p:nvPr/>
        </p:nvSpPr>
        <p:spPr>
          <a:xfrm>
            <a:off x="648000" y="1321200"/>
            <a:ext cx="3483864" cy="48875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extBox 16">
            <a:extLst>
              <a:ext uri="{FF2B5EF4-FFF2-40B4-BE49-F238E27FC236}">
                <a16:creationId xmlns:a16="http://schemas.microsoft.com/office/drawing/2014/main" id="{58149FFD-A68A-7C40-B3F0-7C364C157A33}"/>
              </a:ext>
            </a:extLst>
          </p:cNvPr>
          <p:cNvSpPr txBox="1"/>
          <p:nvPr/>
        </p:nvSpPr>
        <p:spPr>
          <a:xfrm>
            <a:off x="874782" y="2802652"/>
            <a:ext cx="3030300" cy="2327560"/>
          </a:xfrm>
          <a:prstGeom prst="rect">
            <a:avLst/>
          </a:prstGeom>
          <a:noFill/>
        </p:spPr>
        <p:txBody>
          <a:bodyPr wrap="square">
            <a:spAutoFit/>
          </a:bodyPr>
          <a:lstStyle/>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Common use – Vertical expansion of pick modules, pallet / general  storage above pick modules,  shipping / receiving work areas and administrative offices</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Additional use – Finished goods pack &amp; hold</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Candidate solution for areas with unused vertical space</a:t>
            </a:r>
          </a:p>
        </p:txBody>
      </p:sp>
      <p:pic>
        <p:nvPicPr>
          <p:cNvPr id="18" name="Picture 17">
            <a:extLst>
              <a:ext uri="{FF2B5EF4-FFF2-40B4-BE49-F238E27FC236}">
                <a16:creationId xmlns:a16="http://schemas.microsoft.com/office/drawing/2014/main" id="{0CABF63D-D09E-D344-8E1C-B77DEBB62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754" y="1500561"/>
            <a:ext cx="1111490" cy="1109319"/>
          </a:xfrm>
          <a:prstGeom prst="rect">
            <a:avLst/>
          </a:prstGeom>
        </p:spPr>
      </p:pic>
      <p:sp>
        <p:nvSpPr>
          <p:cNvPr id="19" name="TextBox 18">
            <a:extLst>
              <a:ext uri="{FF2B5EF4-FFF2-40B4-BE49-F238E27FC236}">
                <a16:creationId xmlns:a16="http://schemas.microsoft.com/office/drawing/2014/main" id="{628819AB-B5C8-774C-8169-10C929E7939B}"/>
              </a:ext>
            </a:extLst>
          </p:cNvPr>
          <p:cNvSpPr txBox="1"/>
          <p:nvPr/>
        </p:nvSpPr>
        <p:spPr>
          <a:xfrm>
            <a:off x="2282825" y="1800316"/>
            <a:ext cx="1751918" cy="738664"/>
          </a:xfrm>
          <a:prstGeom prst="rect">
            <a:avLst/>
          </a:prstGeom>
          <a:noFill/>
        </p:spPr>
        <p:txBody>
          <a:bodyPr wrap="square">
            <a:spAutoFit/>
          </a:bodyPr>
          <a:lstStyle/>
          <a:p>
            <a:pPr>
              <a:spcBef>
                <a:spcPts val="200"/>
              </a:spcBef>
              <a:spcAft>
                <a:spcPts val="8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Implementation </a:t>
            </a:r>
            <a:b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Difficulty: </a:t>
            </a:r>
            <a:b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Low / Medium</a:t>
            </a:r>
          </a:p>
        </p:txBody>
      </p:sp>
      <p:pic>
        <p:nvPicPr>
          <p:cNvPr id="9" name="Picture 8">
            <a:extLst>
              <a:ext uri="{FF2B5EF4-FFF2-40B4-BE49-F238E27FC236}">
                <a16:creationId xmlns:a16="http://schemas.microsoft.com/office/drawing/2014/main" id="{90E64330-BAA9-4F4E-95DF-7AE75725D5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73425" y="1321199"/>
            <a:ext cx="3565212" cy="2399709"/>
          </a:xfrm>
          <a:prstGeom prst="rect">
            <a:avLst/>
          </a:prstGeom>
        </p:spPr>
      </p:pic>
      <p:pic>
        <p:nvPicPr>
          <p:cNvPr id="10" name="Picture 9">
            <a:extLst>
              <a:ext uri="{FF2B5EF4-FFF2-40B4-BE49-F238E27FC236}">
                <a16:creationId xmlns:a16="http://schemas.microsoft.com/office/drawing/2014/main" id="{7CEE122F-FC90-534A-B36D-F5B6B68FAA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3425" y="3827940"/>
            <a:ext cx="3190042" cy="2376089"/>
          </a:xfrm>
          <a:prstGeom prst="rect">
            <a:avLst/>
          </a:prstGeom>
        </p:spPr>
      </p:pic>
      <p:pic>
        <p:nvPicPr>
          <p:cNvPr id="11" name="Picture 10">
            <a:extLst>
              <a:ext uri="{FF2B5EF4-FFF2-40B4-BE49-F238E27FC236}">
                <a16:creationId xmlns:a16="http://schemas.microsoft.com/office/drawing/2014/main" id="{B9747F84-968A-1D4C-9BBB-000A3ACC23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5230" y="1321200"/>
            <a:ext cx="2796370" cy="2399708"/>
          </a:xfrm>
          <a:prstGeom prst="rect">
            <a:avLst/>
          </a:prstGeom>
        </p:spPr>
      </p:pic>
      <p:pic>
        <p:nvPicPr>
          <p:cNvPr id="4" name="Picture 3" descr="A picture containing building, indoor, station, warehouse&#10;&#10;Description automatically generated">
            <a:extLst>
              <a:ext uri="{FF2B5EF4-FFF2-40B4-BE49-F238E27FC236}">
                <a16:creationId xmlns:a16="http://schemas.microsoft.com/office/drawing/2014/main" id="{66DDCF8E-7373-2649-A7B6-F8448827356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17" r="5737"/>
          <a:stretch/>
        </p:blipFill>
        <p:spPr>
          <a:xfrm>
            <a:off x="8351559" y="3827938"/>
            <a:ext cx="3190042" cy="2376089"/>
          </a:xfrm>
          <a:prstGeom prst="rect">
            <a:avLst/>
          </a:prstGeom>
        </p:spPr>
      </p:pic>
      <p:sp>
        <p:nvSpPr>
          <p:cNvPr id="5" name="Footer Placeholder 4">
            <a:extLst>
              <a:ext uri="{FF2B5EF4-FFF2-40B4-BE49-F238E27FC236}">
                <a16:creationId xmlns:a16="http://schemas.microsoft.com/office/drawing/2014/main" id="{8D1C6ABB-61C7-7A46-89B0-B493CC26B24C}"/>
              </a:ext>
            </a:extLst>
          </p:cNvPr>
          <p:cNvSpPr>
            <a:spLocks noGrp="1"/>
          </p:cNvSpPr>
          <p:nvPr>
            <p:ph type="ftr" sz="quarter" idx="10"/>
          </p:nvPr>
        </p:nvSpPr>
        <p:spPr/>
        <p:txBody>
          <a:bodyPr/>
          <a:lstStyle/>
          <a:p>
            <a:r>
              <a:rPr lang="en-US"/>
              <a:t>Colliers  |  Maximizing Warehouse Capacity</a:t>
            </a:r>
            <a:endParaRPr lang="en-US" dirty="0"/>
          </a:p>
        </p:txBody>
      </p:sp>
      <p:sp>
        <p:nvSpPr>
          <p:cNvPr id="6" name="Slide Number Placeholder 5">
            <a:extLst>
              <a:ext uri="{FF2B5EF4-FFF2-40B4-BE49-F238E27FC236}">
                <a16:creationId xmlns:a16="http://schemas.microsoft.com/office/drawing/2014/main" id="{385C520F-A9D0-AB4D-BCC9-6A3933EC35B9}"/>
              </a:ext>
            </a:extLst>
          </p:cNvPr>
          <p:cNvSpPr>
            <a:spLocks noGrp="1"/>
          </p:cNvSpPr>
          <p:nvPr>
            <p:ph type="sldNum" sz="quarter" idx="4"/>
          </p:nvPr>
        </p:nvSpPr>
        <p:spPr/>
        <p:txBody>
          <a:bodyPr/>
          <a:lstStyle/>
          <a:p>
            <a:fld id="{D04ECA2E-199F-9943-B588-23D1D9606097}" type="slidenum">
              <a:rPr lang="en-US" smtClean="0"/>
              <a:pPr/>
              <a:t>8</a:t>
            </a:fld>
            <a:endParaRPr lang="en-US"/>
          </a:p>
        </p:txBody>
      </p:sp>
    </p:spTree>
    <p:extLst>
      <p:ext uri="{BB962C8B-B14F-4D97-AF65-F5344CB8AC3E}">
        <p14:creationId xmlns:p14="http://schemas.microsoft.com/office/powerpoint/2010/main" val="3345369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213-40E8-874F-9008-4BAFF2E5DFBF}"/>
              </a:ext>
            </a:extLst>
          </p:cNvPr>
          <p:cNvSpPr>
            <a:spLocks noGrp="1"/>
          </p:cNvSpPr>
          <p:nvPr>
            <p:ph type="title"/>
          </p:nvPr>
        </p:nvSpPr>
        <p:spPr>
          <a:xfrm>
            <a:off x="648000" y="378969"/>
            <a:ext cx="10893600" cy="835200"/>
          </a:xfrm>
        </p:spPr>
        <p:txBody>
          <a:bodyPr/>
          <a:lstStyle/>
          <a:p>
            <a:pPr>
              <a:lnSpc>
                <a:spcPct val="100000"/>
              </a:lnSpc>
            </a:pPr>
            <a:r>
              <a:rPr lang="en-US" sz="2000" dirty="0">
                <a:solidFill>
                  <a:schemeClr val="accent2"/>
                </a:solidFill>
              </a:rPr>
              <a:t>Warehouse Retrofit Options</a:t>
            </a:r>
            <a:br>
              <a:rPr lang="en-US" dirty="0"/>
            </a:br>
            <a:r>
              <a:rPr lang="en-US" sz="3200" dirty="0"/>
              <a:t>Migrate from Wide Aisles to Very Narrow Aisles (VNA)</a:t>
            </a:r>
            <a:endParaRPr lang="en-US" dirty="0"/>
          </a:p>
        </p:txBody>
      </p:sp>
      <p:sp>
        <p:nvSpPr>
          <p:cNvPr id="16" name="Rectangle 15">
            <a:extLst>
              <a:ext uri="{FF2B5EF4-FFF2-40B4-BE49-F238E27FC236}">
                <a16:creationId xmlns:a16="http://schemas.microsoft.com/office/drawing/2014/main" id="{11B050CA-D67D-4744-9959-12A38D01D7EF}"/>
              </a:ext>
            </a:extLst>
          </p:cNvPr>
          <p:cNvSpPr/>
          <p:nvPr/>
        </p:nvSpPr>
        <p:spPr>
          <a:xfrm>
            <a:off x="648000" y="1321200"/>
            <a:ext cx="3483864" cy="48875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extBox 16">
            <a:extLst>
              <a:ext uri="{FF2B5EF4-FFF2-40B4-BE49-F238E27FC236}">
                <a16:creationId xmlns:a16="http://schemas.microsoft.com/office/drawing/2014/main" id="{58149FFD-A68A-7C40-B3F0-7C364C157A33}"/>
              </a:ext>
            </a:extLst>
          </p:cNvPr>
          <p:cNvSpPr txBox="1"/>
          <p:nvPr/>
        </p:nvSpPr>
        <p:spPr>
          <a:xfrm>
            <a:off x="874782" y="2802652"/>
            <a:ext cx="3030300" cy="3377078"/>
          </a:xfrm>
          <a:prstGeom prst="rect">
            <a:avLst/>
          </a:prstGeom>
          <a:noFill/>
        </p:spPr>
        <p:txBody>
          <a:bodyPr wrap="square">
            <a:spAutoFit/>
          </a:bodyPr>
          <a:lstStyle/>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Requires different forklift vehicles (e.g. Order pickers, turret trucks or articulated forklifts)</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Requires a wire guidance system to avoid upright collision</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Requires one-way vehicle routing for inventory put away and order picking</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Requires understanding of DC design principles</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20-30% storage capacity lift</a:t>
            </a:r>
          </a:p>
          <a:p>
            <a:pPr marL="171450" indent="-171450">
              <a:lnSpc>
                <a:spcPct val="120000"/>
              </a:lnSpc>
              <a:spcBef>
                <a:spcPts val="200"/>
              </a:spcBef>
              <a:spcAft>
                <a:spcPts val="800"/>
              </a:spcAft>
              <a:buFont typeface="Arial" panose="020B060402020202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Common use – finished goods inventory</a:t>
            </a:r>
          </a:p>
        </p:txBody>
      </p:sp>
      <p:pic>
        <p:nvPicPr>
          <p:cNvPr id="18" name="Picture 17">
            <a:extLst>
              <a:ext uri="{FF2B5EF4-FFF2-40B4-BE49-F238E27FC236}">
                <a16:creationId xmlns:a16="http://schemas.microsoft.com/office/drawing/2014/main" id="{0CABF63D-D09E-D344-8E1C-B77DEBB62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754" y="1500561"/>
            <a:ext cx="1111490" cy="1109319"/>
          </a:xfrm>
          <a:prstGeom prst="rect">
            <a:avLst/>
          </a:prstGeom>
        </p:spPr>
      </p:pic>
      <p:sp>
        <p:nvSpPr>
          <p:cNvPr id="19" name="TextBox 18">
            <a:extLst>
              <a:ext uri="{FF2B5EF4-FFF2-40B4-BE49-F238E27FC236}">
                <a16:creationId xmlns:a16="http://schemas.microsoft.com/office/drawing/2014/main" id="{628819AB-B5C8-774C-8169-10C929E7939B}"/>
              </a:ext>
            </a:extLst>
          </p:cNvPr>
          <p:cNvSpPr txBox="1"/>
          <p:nvPr/>
        </p:nvSpPr>
        <p:spPr>
          <a:xfrm>
            <a:off x="2282825" y="1800316"/>
            <a:ext cx="1751918" cy="738664"/>
          </a:xfrm>
          <a:prstGeom prst="rect">
            <a:avLst/>
          </a:prstGeom>
          <a:noFill/>
        </p:spPr>
        <p:txBody>
          <a:bodyPr wrap="square">
            <a:spAutoFit/>
          </a:bodyPr>
          <a:lstStyle/>
          <a:p>
            <a:pPr>
              <a:spcBef>
                <a:spcPts val="200"/>
              </a:spcBef>
              <a:spcAft>
                <a:spcPts val="8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Implementation </a:t>
            </a:r>
            <a:b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Difficulty: </a:t>
            </a:r>
            <a:b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High</a:t>
            </a:r>
          </a:p>
        </p:txBody>
      </p:sp>
      <p:pic>
        <p:nvPicPr>
          <p:cNvPr id="20" name="Picture 19">
            <a:extLst>
              <a:ext uri="{FF2B5EF4-FFF2-40B4-BE49-F238E27FC236}">
                <a16:creationId xmlns:a16="http://schemas.microsoft.com/office/drawing/2014/main" id="{FF7DD99E-AA9B-024B-B4E2-09F05146B7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3426" y="3827937"/>
            <a:ext cx="3345586" cy="2376089"/>
          </a:xfrm>
          <a:prstGeom prst="rect">
            <a:avLst/>
          </a:prstGeom>
        </p:spPr>
      </p:pic>
      <p:pic>
        <p:nvPicPr>
          <p:cNvPr id="21" name="Picture 20">
            <a:extLst>
              <a:ext uri="{FF2B5EF4-FFF2-40B4-BE49-F238E27FC236}">
                <a16:creationId xmlns:a16="http://schemas.microsoft.com/office/drawing/2014/main" id="{A428494A-13C6-AE45-B0F6-B83036A8A2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8699" r="15341"/>
          <a:stretch/>
        </p:blipFill>
        <p:spPr>
          <a:xfrm>
            <a:off x="8516983" y="3825543"/>
            <a:ext cx="3024617" cy="2378483"/>
          </a:xfrm>
          <a:prstGeom prst="rect">
            <a:avLst/>
          </a:prstGeom>
        </p:spPr>
      </p:pic>
      <p:pic>
        <p:nvPicPr>
          <p:cNvPr id="22" name="Picture 21" descr="A picture containing text, warehouse&#10;&#10;Description automatically generated">
            <a:extLst>
              <a:ext uri="{FF2B5EF4-FFF2-40B4-BE49-F238E27FC236}">
                <a16:creationId xmlns:a16="http://schemas.microsoft.com/office/drawing/2014/main" id="{41841154-8079-DA46-9D3D-27A76B9274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4363" b="1436"/>
          <a:stretch/>
        </p:blipFill>
        <p:spPr>
          <a:xfrm>
            <a:off x="5073425" y="1318804"/>
            <a:ext cx="6468175" cy="2399708"/>
          </a:xfrm>
          <a:prstGeom prst="rect">
            <a:avLst/>
          </a:prstGeom>
        </p:spPr>
      </p:pic>
      <p:sp>
        <p:nvSpPr>
          <p:cNvPr id="6" name="Footer Placeholder 5">
            <a:extLst>
              <a:ext uri="{FF2B5EF4-FFF2-40B4-BE49-F238E27FC236}">
                <a16:creationId xmlns:a16="http://schemas.microsoft.com/office/drawing/2014/main" id="{E870A653-CC5F-E74F-B4E6-1CB30BBA6AEA}"/>
              </a:ext>
            </a:extLst>
          </p:cNvPr>
          <p:cNvSpPr>
            <a:spLocks noGrp="1"/>
          </p:cNvSpPr>
          <p:nvPr>
            <p:ph type="ftr" sz="quarter" idx="10"/>
          </p:nvPr>
        </p:nvSpPr>
        <p:spPr/>
        <p:txBody>
          <a:bodyPr/>
          <a:lstStyle/>
          <a:p>
            <a:r>
              <a:rPr lang="en-US"/>
              <a:t>Colliers  |  Maximizing Warehouse Capacity</a:t>
            </a:r>
            <a:endParaRPr lang="en-US" dirty="0"/>
          </a:p>
        </p:txBody>
      </p:sp>
      <p:sp>
        <p:nvSpPr>
          <p:cNvPr id="7" name="Slide Number Placeholder 6">
            <a:extLst>
              <a:ext uri="{FF2B5EF4-FFF2-40B4-BE49-F238E27FC236}">
                <a16:creationId xmlns:a16="http://schemas.microsoft.com/office/drawing/2014/main" id="{A02F8B48-6065-E748-832A-C7E00DE7E603}"/>
              </a:ext>
            </a:extLst>
          </p:cNvPr>
          <p:cNvSpPr>
            <a:spLocks noGrp="1"/>
          </p:cNvSpPr>
          <p:nvPr>
            <p:ph type="sldNum" sz="quarter" idx="4"/>
          </p:nvPr>
        </p:nvSpPr>
        <p:spPr/>
        <p:txBody>
          <a:bodyPr/>
          <a:lstStyle/>
          <a:p>
            <a:fld id="{D04ECA2E-199F-9943-B588-23D1D9606097}" type="slidenum">
              <a:rPr lang="en-US" smtClean="0"/>
              <a:pPr/>
              <a:t>9</a:t>
            </a:fld>
            <a:endParaRPr lang="en-US"/>
          </a:p>
        </p:txBody>
      </p:sp>
    </p:spTree>
    <p:extLst>
      <p:ext uri="{BB962C8B-B14F-4D97-AF65-F5344CB8AC3E}">
        <p14:creationId xmlns:p14="http://schemas.microsoft.com/office/powerpoint/2010/main" val="117068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olliers 16:9">
  <a:themeElements>
    <a:clrScheme name="Colliers">
      <a:dk1>
        <a:srgbClr val="4A4A4D"/>
      </a:dk1>
      <a:lt1>
        <a:srgbClr val="FFFFFF"/>
      </a:lt1>
      <a:dk2>
        <a:srgbClr val="25408F"/>
      </a:dk2>
      <a:lt2>
        <a:srgbClr val="CCCDD5"/>
      </a:lt2>
      <a:accent1>
        <a:srgbClr val="25408F"/>
      </a:accent1>
      <a:accent2>
        <a:srgbClr val="0C9ED9"/>
      </a:accent2>
      <a:accent3>
        <a:srgbClr val="B7E4F4"/>
      </a:accent3>
      <a:accent4>
        <a:srgbClr val="9EA2A2"/>
      </a:accent4>
      <a:accent5>
        <a:srgbClr val="ED1B34"/>
      </a:accent5>
      <a:accent6>
        <a:srgbClr val="FFD400"/>
      </a:accent6>
      <a:hlink>
        <a:srgbClr val="0C9ED9"/>
      </a:hlink>
      <a:folHlink>
        <a:srgbClr val="0C9ED9"/>
      </a:folHlink>
    </a:clrScheme>
    <a:fontScheme name="Colliers">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Dark blue 100%">
      <a:srgbClr val="25408F"/>
    </a:custClr>
    <a:custClr name="Dark blue 80%">
      <a:srgbClr val="5166A5"/>
    </a:custClr>
    <a:custClr name="Dark blue 60%">
      <a:srgbClr val="7C8CBC"/>
    </a:custClr>
    <a:custClr name="Dark blue 40%">
      <a:srgbClr val="A8B3D2"/>
    </a:custClr>
    <a:custClr name="Dark blue 20%">
      <a:srgbClr val="D3D9E9"/>
    </a:custClr>
    <a:custClr name="Medium blue 100%">
      <a:srgbClr val="0C9ED9"/>
    </a:custClr>
    <a:custClr name="Medium blue 80%">
      <a:srgbClr val="3DB1E1"/>
    </a:custClr>
    <a:custClr name="Medium blue 60%">
      <a:srgbClr val="6DC5E8"/>
    </a:custClr>
    <a:custClr name="Medium blue 40%">
      <a:srgbClr val="9ED8F0"/>
    </a:custClr>
    <a:custClr name="Medium blue 20%">
      <a:srgbClr val="CEECF7"/>
    </a:custClr>
    <a:custClr name="Light blue 100%">
      <a:srgbClr val="B7E4F4"/>
    </a:custClr>
    <a:custClr name="Light blue 80%">
      <a:srgbClr val="C5E9F6"/>
    </a:custClr>
    <a:custClr name="Light blue 60%">
      <a:srgbClr val="D4EFF8"/>
    </a:custClr>
    <a:custClr name="Light blue 40%">
      <a:srgbClr val="E2F4FB"/>
    </a:custClr>
    <a:custClr name="Light blue 20%">
      <a:srgbClr val="F1FAFD"/>
    </a:custClr>
    <a:custClr name="Dark grey 100%">
      <a:srgbClr val="4A4A4D"/>
    </a:custClr>
    <a:custClr name="Dark grey 80%">
      <a:srgbClr val="6E6E71"/>
    </a:custClr>
    <a:custClr name="Dark grey  60%">
      <a:srgbClr val="929294"/>
    </a:custClr>
    <a:custClr name="Dark grey 40%">
      <a:srgbClr val="B7B7B8"/>
    </a:custClr>
    <a:custClr name="Dark grey 20%">
      <a:srgbClr val="DBDBDB"/>
    </a:custClr>
    <a:custClr name="Light grey 100%">
      <a:srgbClr val="CCCDD5"/>
    </a:custClr>
    <a:custClr name="Light grey 80%">
      <a:srgbClr val="D6D7DD"/>
    </a:custClr>
    <a:custClr name="Light grey 60%">
      <a:srgbClr val="E0E1E6"/>
    </a:custClr>
    <a:custClr name="Light grey 40%">
      <a:srgbClr val="EBEBEE"/>
    </a:custClr>
    <a:custClr name="Light grey 20%">
      <a:srgbClr val="F5F5F7"/>
    </a:custClr>
    <a:custClr name="Yellow 100%">
      <a:srgbClr val="FFD400"/>
    </a:custClr>
    <a:custClr name="Yellow 80%">
      <a:srgbClr val="FFDD33"/>
    </a:custClr>
    <a:custClr name="Yellow 60%">
      <a:srgbClr val="FFE566"/>
    </a:custClr>
    <a:custClr name="Yellow 40%">
      <a:srgbClr val="FFEE99"/>
    </a:custClr>
    <a:custClr name="Yellow 20%">
      <a:srgbClr val="FFF6CC"/>
    </a:custClr>
    <a:custClr name="Red 100%">
      <a:srgbClr val="ED1B34"/>
    </a:custClr>
    <a:custClr name="Red 80%">
      <a:srgbClr val="F1495D"/>
    </a:custClr>
    <a:custClr name="Red 60%">
      <a:srgbClr val="F47685"/>
    </a:custClr>
    <a:custClr name="Red 40%">
      <a:srgbClr val="F8A4AE"/>
    </a:custClr>
    <a:custClr name="Red 20%">
      <a:srgbClr val="FBD1D6"/>
    </a:custClr>
    <a:custClr name="Orange 100%">
      <a:srgbClr val="F68B1F"/>
    </a:custClr>
    <a:custClr name="Orange 80%">
      <a:srgbClr val="F8A24C"/>
    </a:custClr>
    <a:custClr name="Orange 60%">
      <a:srgbClr val="FAB979"/>
    </a:custClr>
    <a:custClr name="Orange 40%">
      <a:srgbClr val="FBD1A5"/>
    </a:custClr>
    <a:custClr name="Orange 20%">
      <a:srgbClr val="FDE8D2"/>
    </a:custClr>
    <a:custClr name="Purple 100%">
      <a:srgbClr val="9F5F9F"/>
    </a:custClr>
    <a:custClr name="Purple 80%">
      <a:srgbClr val="B27FB2"/>
    </a:custClr>
    <a:custClr name="Purple 60%">
      <a:srgbClr val="C59FC5"/>
    </a:custClr>
    <a:custClr name="Purple 40%">
      <a:srgbClr val="D9BFD9"/>
    </a:custClr>
    <a:custClr name="Purple 20%">
      <a:srgbClr val="ECDFEC"/>
    </a:custClr>
    <a:custClr name="Teal 100%">
      <a:srgbClr val="339088"/>
    </a:custClr>
    <a:custClr name="Teal 80%">
      <a:srgbClr val="5CA6A0"/>
    </a:custClr>
    <a:custClr name="Teal 60%">
      <a:srgbClr val="85BCB8"/>
    </a:custClr>
    <a:custClr name="Teal 40%">
      <a:srgbClr val="ADD3CF"/>
    </a:custClr>
    <a:custClr name="Teal 20%">
      <a:srgbClr val="D6E9E7"/>
    </a:custClr>
  </a:custClrLst>
  <a:extLst>
    <a:ext uri="{05A4C25C-085E-4340-85A3-A5531E510DB2}">
      <thm15:themeFamily xmlns:thm15="http://schemas.microsoft.com/office/thememl/2012/main" name="Blank.potx" id="{2501427C-C40A-4E9B-A02A-DB993701A7F4}" vid="{71A47023-6E37-41CE-AE79-32B571BECB12}"/>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blue 100%">
      <a:srgbClr val="25408F"/>
    </a:custClr>
    <a:custClr name="Dark blue 80%">
      <a:srgbClr val="5166A5"/>
    </a:custClr>
    <a:custClr name="Dark blue 60%">
      <a:srgbClr val="7C8CBC"/>
    </a:custClr>
    <a:custClr name="Dark blue 40%">
      <a:srgbClr val="A8B3D2"/>
    </a:custClr>
    <a:custClr name="Dark blue 20%">
      <a:srgbClr val="D3D9E9"/>
    </a:custClr>
    <a:custClr name="Medium blue 100%">
      <a:srgbClr val="0C9ED9"/>
    </a:custClr>
    <a:custClr name="Medium blue 80%">
      <a:srgbClr val="3DB1E1"/>
    </a:custClr>
    <a:custClr name="Medium blue 60%">
      <a:srgbClr val="6DC5E8"/>
    </a:custClr>
    <a:custClr name="Medium blue 40%">
      <a:srgbClr val="9ED8F0"/>
    </a:custClr>
    <a:custClr name="Medium blue 20%">
      <a:srgbClr val="CEECF7"/>
    </a:custClr>
    <a:custClr name="Light blue 100%">
      <a:srgbClr val="B7E4F4"/>
    </a:custClr>
    <a:custClr name="Light blue 80%">
      <a:srgbClr val="C5E9F6"/>
    </a:custClr>
    <a:custClr name="Light blue 60%">
      <a:srgbClr val="D4EFF8"/>
    </a:custClr>
    <a:custClr name="Light blue 40%">
      <a:srgbClr val="E2F4FB"/>
    </a:custClr>
    <a:custClr name="Light blue 20%">
      <a:srgbClr val="F1FAFD"/>
    </a:custClr>
    <a:custClr name="Dark grey 100%">
      <a:srgbClr val="4A4A4D"/>
    </a:custClr>
    <a:custClr name="Dark grey 80%">
      <a:srgbClr val="6E6E71"/>
    </a:custClr>
    <a:custClr name="Dark grey  60%">
      <a:srgbClr val="929294"/>
    </a:custClr>
    <a:custClr name="Dark grey 40%">
      <a:srgbClr val="B7B7B8"/>
    </a:custClr>
    <a:custClr name="Dark grey 20%">
      <a:srgbClr val="DBDBDB"/>
    </a:custClr>
    <a:custClr name="Light grey 100%">
      <a:srgbClr val="CCCDD5"/>
    </a:custClr>
    <a:custClr name="Light grey 80%">
      <a:srgbClr val="D6D7DD"/>
    </a:custClr>
    <a:custClr name="Light grey 60%">
      <a:srgbClr val="E0E1E6"/>
    </a:custClr>
    <a:custClr name="Light grey 40%">
      <a:srgbClr val="EBEBEE"/>
    </a:custClr>
    <a:custClr name="Light grey 20%">
      <a:srgbClr val="F5F5F7"/>
    </a:custClr>
    <a:custClr name="Yellow 100%">
      <a:srgbClr val="FFD400"/>
    </a:custClr>
    <a:custClr name="Yellow 80%">
      <a:srgbClr val="FFDD33"/>
    </a:custClr>
    <a:custClr name="Yellow 60%">
      <a:srgbClr val="FFE566"/>
    </a:custClr>
    <a:custClr name="Yellow 40%">
      <a:srgbClr val="FFEE99"/>
    </a:custClr>
    <a:custClr name="Yellow 20%">
      <a:srgbClr val="FFF6CC"/>
    </a:custClr>
    <a:custClr name="Red 100%">
      <a:srgbClr val="ED1B34"/>
    </a:custClr>
    <a:custClr name="Red 80%">
      <a:srgbClr val="F1495D"/>
    </a:custClr>
    <a:custClr name="Red 60%">
      <a:srgbClr val="F47685"/>
    </a:custClr>
    <a:custClr name="Red 40%">
      <a:srgbClr val="F8A4AE"/>
    </a:custClr>
    <a:custClr name="Red 20%">
      <a:srgbClr val="FBD1D6"/>
    </a:custClr>
    <a:custClr name="Orange 100%">
      <a:srgbClr val="F68B1F"/>
    </a:custClr>
    <a:custClr name="Orange 80%">
      <a:srgbClr val="F8A24C"/>
    </a:custClr>
    <a:custClr name="Orange 60%">
      <a:srgbClr val="FAB979"/>
    </a:custClr>
    <a:custClr name="Orange 40%">
      <a:srgbClr val="FBD1A5"/>
    </a:custClr>
    <a:custClr name="Orange 20%">
      <a:srgbClr val="FDE8D2"/>
    </a:custClr>
    <a:custClr name="Purple 100%">
      <a:srgbClr val="9F5F9F"/>
    </a:custClr>
    <a:custClr name="Purple 80%">
      <a:srgbClr val="B27FB2"/>
    </a:custClr>
    <a:custClr name="Purple 60%">
      <a:srgbClr val="C59FC5"/>
    </a:custClr>
    <a:custClr name="Purple 40%">
      <a:srgbClr val="D9BFD9"/>
    </a:custClr>
    <a:custClr name="Purple 20%">
      <a:srgbClr val="ECDFEC"/>
    </a:custClr>
    <a:custClr name="Teal 100%">
      <a:srgbClr val="339088"/>
    </a:custClr>
    <a:custClr name="Teal 80%">
      <a:srgbClr val="5CA6A0"/>
    </a:custClr>
    <a:custClr name="Teal 60%">
      <a:srgbClr val="85BCB8"/>
    </a:custClr>
    <a:custClr name="Teal 40%">
      <a:srgbClr val="ADD3CF"/>
    </a:custClr>
    <a:custClr name="Teal 20%">
      <a:srgbClr val="D6E9E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blue 100%">
      <a:srgbClr val="25408F"/>
    </a:custClr>
    <a:custClr name="Dark blue 80%">
      <a:srgbClr val="5166A5"/>
    </a:custClr>
    <a:custClr name="Dark blue 60%">
      <a:srgbClr val="7C8CBC"/>
    </a:custClr>
    <a:custClr name="Dark blue 40%">
      <a:srgbClr val="A8B3D2"/>
    </a:custClr>
    <a:custClr name="Dark blue 20%">
      <a:srgbClr val="D3D9E9"/>
    </a:custClr>
    <a:custClr name="Medium blue 100%">
      <a:srgbClr val="0C9ED9"/>
    </a:custClr>
    <a:custClr name="Medium blue 80%">
      <a:srgbClr val="3DB1E1"/>
    </a:custClr>
    <a:custClr name="Medium blue 60%">
      <a:srgbClr val="6DC5E8"/>
    </a:custClr>
    <a:custClr name="Medium blue 40%">
      <a:srgbClr val="9ED8F0"/>
    </a:custClr>
    <a:custClr name="Medium blue 20%">
      <a:srgbClr val="CEECF7"/>
    </a:custClr>
    <a:custClr name="Light blue 100%">
      <a:srgbClr val="B7E4F4"/>
    </a:custClr>
    <a:custClr name="Light blue 80%">
      <a:srgbClr val="C5E9F6"/>
    </a:custClr>
    <a:custClr name="Light blue 60%">
      <a:srgbClr val="D4EFF8"/>
    </a:custClr>
    <a:custClr name="Light blue 40%">
      <a:srgbClr val="E2F4FB"/>
    </a:custClr>
    <a:custClr name="Light blue 20%">
      <a:srgbClr val="F1FAFD"/>
    </a:custClr>
    <a:custClr name="Dark grey 100%">
      <a:srgbClr val="4A4A4D"/>
    </a:custClr>
    <a:custClr name="Dark grey 80%">
      <a:srgbClr val="6E6E71"/>
    </a:custClr>
    <a:custClr name="Dark grey  60%">
      <a:srgbClr val="929294"/>
    </a:custClr>
    <a:custClr name="Dark grey 40%">
      <a:srgbClr val="B7B7B8"/>
    </a:custClr>
    <a:custClr name="Dark grey 20%">
      <a:srgbClr val="DBDBDB"/>
    </a:custClr>
    <a:custClr name="Light grey 100%">
      <a:srgbClr val="CCCDD5"/>
    </a:custClr>
    <a:custClr name="Light grey 80%">
      <a:srgbClr val="D6D7DD"/>
    </a:custClr>
    <a:custClr name="Light grey 60%">
      <a:srgbClr val="E0E1E6"/>
    </a:custClr>
    <a:custClr name="Light grey 40%">
      <a:srgbClr val="EBEBEE"/>
    </a:custClr>
    <a:custClr name="Light grey 20%">
      <a:srgbClr val="F5F5F7"/>
    </a:custClr>
    <a:custClr name="Yellow 100%">
      <a:srgbClr val="FFD400"/>
    </a:custClr>
    <a:custClr name="Yellow 80%">
      <a:srgbClr val="FFDD33"/>
    </a:custClr>
    <a:custClr name="Yellow 60%">
      <a:srgbClr val="FFE566"/>
    </a:custClr>
    <a:custClr name="Yellow 40%">
      <a:srgbClr val="FFEE99"/>
    </a:custClr>
    <a:custClr name="Yellow 20%">
      <a:srgbClr val="FFF6CC"/>
    </a:custClr>
    <a:custClr name="Red 100%">
      <a:srgbClr val="ED1B34"/>
    </a:custClr>
    <a:custClr name="Red 80%">
      <a:srgbClr val="F1495D"/>
    </a:custClr>
    <a:custClr name="Red 60%">
      <a:srgbClr val="F47685"/>
    </a:custClr>
    <a:custClr name="Red 40%">
      <a:srgbClr val="F8A4AE"/>
    </a:custClr>
    <a:custClr name="Red 20%">
      <a:srgbClr val="FBD1D6"/>
    </a:custClr>
    <a:custClr name="Orange 100%">
      <a:srgbClr val="F68B1F"/>
    </a:custClr>
    <a:custClr name="Orange 80%">
      <a:srgbClr val="F8A24C"/>
    </a:custClr>
    <a:custClr name="Orange 60%">
      <a:srgbClr val="FAB979"/>
    </a:custClr>
    <a:custClr name="Orange 40%">
      <a:srgbClr val="FBD1A5"/>
    </a:custClr>
    <a:custClr name="Orange 20%">
      <a:srgbClr val="FDE8D2"/>
    </a:custClr>
    <a:custClr name="Purple 100%">
      <a:srgbClr val="9F5F9F"/>
    </a:custClr>
    <a:custClr name="Purple 80%">
      <a:srgbClr val="B27FB2"/>
    </a:custClr>
    <a:custClr name="Purple 60%">
      <a:srgbClr val="C59FC5"/>
    </a:custClr>
    <a:custClr name="Purple 40%">
      <a:srgbClr val="D9BFD9"/>
    </a:custClr>
    <a:custClr name="Purple 20%">
      <a:srgbClr val="ECDFEC"/>
    </a:custClr>
    <a:custClr name="Teal 100%">
      <a:srgbClr val="339088"/>
    </a:custClr>
    <a:custClr name="Teal 80%">
      <a:srgbClr val="5CA6A0"/>
    </a:custClr>
    <a:custClr name="Teal 60%">
      <a:srgbClr val="85BCB8"/>
    </a:custClr>
    <a:custClr name="Teal 40%">
      <a:srgbClr val="ADD3CF"/>
    </a:custClr>
    <a:custClr name="Teal 20%">
      <a:srgbClr val="D6E9E7"/>
    </a:custClr>
  </a:custClr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53EBF7E-F1CB-9140-97DE-A4CCB75AEE17}">
  <we:reference id="f1abd87f-a3ba-42fb-91d5-100000000000"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emplafyFormConfiguration><![CDATA[{"formFields":[],"formDataEntries":[]}]]></TemplafyForm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56CBDBE73A801546BF642D18BAF89CA9" ma:contentTypeVersion="24" ma:contentTypeDescription="Create a new document." ma:contentTypeScope="" ma:versionID="c70533d7f39a15ec8e03f9fd57ceebe8">
  <xsd:schema xmlns:xsd="http://www.w3.org/2001/XMLSchema" xmlns:xs="http://www.w3.org/2001/XMLSchema" xmlns:p="http://schemas.microsoft.com/office/2006/metadata/properties" xmlns:ns2="127f28e8-e35b-4436-a268-ac84a386a17d" xmlns:ns3="3121dc41-faf9-4e05-ac8c-9c6e464f503f" targetNamespace="http://schemas.microsoft.com/office/2006/metadata/properties" ma:root="true" ma:fieldsID="dc9c0f2337ff5ea6c9b16d30ed26310e" ns2:_="" ns3:_="">
    <xsd:import namespace="127f28e8-e35b-4436-a268-ac84a386a17d"/>
    <xsd:import namespace="3121dc41-faf9-4e05-ac8c-9c6e464f50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Test" minOccurs="0"/>
                <xsd:element ref="ns2:Comments" minOccurs="0"/>
                <xsd:element ref="ns2:Date" minOccurs="0"/>
                <xsd:element ref="ns2:Colliers_x0020_Office" minOccurs="0"/>
                <xsd:element ref="ns2:Colliers_x0020_Office_x003a_OFFICE" minOccurs="0"/>
                <xsd:element ref="ns2:Property_x0020_Type" minOccurs="0"/>
                <xsd:element ref="ns2:Client_x0020_Industry" minOccurs="0"/>
                <xsd:element ref="ns2:Service" minOccurs="0"/>
                <xsd:element ref="ns2:Transaction_x0020_Date" minOccurs="0"/>
                <xsd:element ref="ns2:Modified_x0020_Date" minOccurs="0"/>
                <xsd:element ref="ns2:Delivery_x0020_Statu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f28e8-e35b-4436-a268-ac84a386a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Test" ma:index="18" nillable="true" ma:displayName="Test" ma:description="Test D" ma:format="Dropdown" ma:internalName="Test">
      <xsd:simpleType>
        <xsd:restriction base="dms:Text">
          <xsd:maxLength value="255"/>
        </xsd:restriction>
      </xsd:simpleType>
    </xsd:element>
    <xsd:element name="Comments" ma:index="19" nillable="true" ma:displayName="Comments" ma:format="Dropdown" ma:internalName="Comments">
      <xsd:simpleType>
        <xsd:restriction base="dms:Note">
          <xsd:maxLength value="255"/>
        </xsd:restriction>
      </xsd:simpleType>
    </xsd:element>
    <xsd:element name="Date" ma:index="20" nillable="true" ma:displayName="Date" ma:format="DateOnly" ma:internalName="Date">
      <xsd:simpleType>
        <xsd:restriction base="dms:DateTime"/>
      </xsd:simpleType>
    </xsd:element>
    <xsd:element name="Colliers_x0020_Office" ma:index="21" nillable="true" ma:displayName="Colliers Office" ma:list="{c84705f9-7eea-49f8-93f4-d80c1967e05d}" ma:internalName="Colliers_x0020_Office" ma:showField="Title">
      <xsd:simpleType>
        <xsd:restriction base="dms:Lookup"/>
      </xsd:simpleType>
    </xsd:element>
    <xsd:element name="Colliers_x0020_Office_x003a_OFFICE" ma:index="22" nillable="true" ma:displayName="Colliers Office:OFFICE" ma:list="{c84705f9-7eea-49f8-93f4-d80c1967e05d}" ma:internalName="Colliers_x0020_Office_x003a_OFFICE" ma:readOnly="true" ma:showField="Title" ma:web="3121dc41-faf9-4e05-ac8c-9c6e464f503f">
      <xsd:simpleType>
        <xsd:restriction base="dms:Lookup"/>
      </xsd:simpleType>
    </xsd:element>
    <xsd:element name="Property_x0020_Type" ma:index="23" nillable="true" ma:displayName="Property Type" ma:description="formerly called Business Line" ma:format="Dropdown" ma:internalName="Property_x0020_Type">
      <xsd:complexType>
        <xsd:complexContent>
          <xsd:extension base="dms:MultiChoice">
            <xsd:sequence>
              <xsd:element name="Value" maxOccurs="unbounded" minOccurs="0" nillable="true">
                <xsd:simpleType>
                  <xsd:restriction base="dms:Choice">
                    <xsd:enumeration value="Office"/>
                    <xsd:enumeration value="Industrial"/>
                    <xsd:enumeration value="Retail"/>
                    <xsd:enumeration value="Land"/>
                    <xsd:enumeration value="Multifamily/Apartment"/>
                    <xsd:enumeration value="Hotel"/>
                    <xsd:enumeration value="Commercial/Specialty"/>
                    <xsd:enumeration value="Healthcare/Medical"/>
                    <xsd:enumeration value="Institutional"/>
                    <xsd:enumeration value="Technical"/>
                  </xsd:restriction>
                </xsd:simpleType>
              </xsd:element>
            </xsd:sequence>
          </xsd:extension>
        </xsd:complexContent>
      </xsd:complexType>
    </xsd:element>
    <xsd:element name="Client_x0020_Industry" ma:index="24" nillable="true" ma:displayName="Client Industry" ma:format="Dropdown" ma:internalName="Client_x0020_Industry">
      <xsd:simpleType>
        <xsd:restriction base="dms:Text">
          <xsd:maxLength value="255"/>
        </xsd:restriction>
      </xsd:simpleType>
    </xsd:element>
    <xsd:element name="Service" ma:index="25" nillable="true" ma:displayName="Service" ma:description="Representation" ma:format="Dropdown" ma:internalName="Service">
      <xsd:complexType>
        <xsd:complexContent>
          <xsd:extension base="dms:MultiChoice">
            <xsd:sequence>
              <xsd:element name="Value" maxOccurs="unbounded" minOccurs="0" nillable="true">
                <xsd:simpleType>
                  <xsd:restriction base="dms:Choice">
                    <xsd:enumeration value="Tenant Representation"/>
                    <xsd:enumeration value="Landlord Leasing"/>
                    <xsd:enumeration value="Buyer Representation"/>
                    <xsd:enumeration value="Seller Representation"/>
                    <xsd:enumeration value="Leasing and REMS"/>
                    <xsd:enumeration value="Corporate Solutions"/>
                    <xsd:enumeration value="Consulting"/>
                    <xsd:enumeration value="REMS"/>
                    <xsd:enumeration value="Project Management"/>
                    <xsd:enumeration value="Valuation"/>
                  </xsd:restriction>
                </xsd:simpleType>
              </xsd:element>
            </xsd:sequence>
          </xsd:extension>
        </xsd:complexContent>
      </xsd:complexType>
    </xsd:element>
    <xsd:element name="Transaction_x0020_Date" ma:index="26" nillable="true" ma:displayName="Transaction Date" ma:format="DateOnly" ma:internalName="Transaction_x0020_Date">
      <xsd:simpleType>
        <xsd:restriction base="dms:DateTime"/>
      </xsd:simpleType>
    </xsd:element>
    <xsd:element name="Modified_x0020_Date" ma:index="27" nillable="true" ma:displayName="Modified Date" ma:format="DateTime" ma:internalName="Modified_x0020_Date">
      <xsd:simpleType>
        <xsd:restriction base="dms:DateTime"/>
      </xsd:simpleType>
    </xsd:element>
    <xsd:element name="Delivery_x0020_Status" ma:index="28" nillable="true" ma:displayName="Delivery Status" ma:default="In Progress" ma:internalName="Delivery_x0020_Status">
      <xsd:simpleType>
        <xsd:restriction base="dms:Unknown">
          <xsd:enumeration value="Not Started"/>
          <xsd:enumeration value="In Progress"/>
          <xsd:enumeration value="Ready For Review"/>
          <xsd:enumeration value="Delivered"/>
          <xsd:enumeration value="PHASE 2"/>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LengthInSeconds" ma:index="3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21dc41-faf9-4e05-ac8c-9c6e464f50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127f28e8-e35b-4436-a268-ac84a386a17d" xsi:nil="true"/>
    <Test xmlns="127f28e8-e35b-4436-a268-ac84a386a17d" xsi:nil="true"/>
    <Modified_x0020_Date xmlns="127f28e8-e35b-4436-a268-ac84a386a17d" xsi:nil="true"/>
    <Colliers_x0020_Office xmlns="127f28e8-e35b-4436-a268-ac84a386a17d" xsi:nil="true"/>
    <Property_x0020_Type xmlns="127f28e8-e35b-4436-a268-ac84a386a17d" xsi:nil="true"/>
    <Service xmlns="127f28e8-e35b-4436-a268-ac84a386a17d" xsi:nil="true"/>
    <Transaction_x0020_Date xmlns="127f28e8-e35b-4436-a268-ac84a386a17d" xsi:nil="true"/>
    <Date xmlns="127f28e8-e35b-4436-a268-ac84a386a17d" xsi:nil="true"/>
    <Client_x0020_Industry xmlns="127f28e8-e35b-4436-a268-ac84a386a17d" xsi:nil="true"/>
    <Delivery_x0020_Status xmlns="127f28e8-e35b-4436-a268-ac84a386a17d">In Progress</Delivery_x0020_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TemplateConfiguration><![CDATA[{"elementsMetadata":[],"transformationConfigurations":[{"language":"{{DocumentLanguage}}","disableUpdates":false,"type":"proofingLanguage"}],"templateName":"Colliers_FIN","templateDescription":"","enableDocumentContentUpdater":true,"version":"1.10"}]]></TemplafyTemplateConfiguration>
</file>

<file path=customXml/itemProps1.xml><?xml version="1.0" encoding="utf-8"?>
<ds:datastoreItem xmlns:ds="http://schemas.openxmlformats.org/officeDocument/2006/customXml" ds:itemID="{78C21A5E-8450-4DBC-8908-F4B250EEC97D}">
  <ds:schemaRefs/>
</ds:datastoreItem>
</file>

<file path=customXml/itemProps2.xml><?xml version="1.0" encoding="utf-8"?>
<ds:datastoreItem xmlns:ds="http://schemas.openxmlformats.org/officeDocument/2006/customXml" ds:itemID="{0D35DC17-66FA-4DF1-9DF4-01DE08980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f28e8-e35b-4436-a268-ac84a386a17d"/>
    <ds:schemaRef ds:uri="3121dc41-faf9-4e05-ac8c-9c6e464f5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263BE8-0C26-4136-BB83-3A79FF130894}">
  <ds:schemaRefs>
    <ds:schemaRef ds:uri="http://schemas.microsoft.com/office/2006/metadata/properties"/>
    <ds:schemaRef ds:uri="http://purl.org/dc/terms/"/>
    <ds:schemaRef ds:uri="http://purl.org/dc/elements/1.1/"/>
    <ds:schemaRef ds:uri="http://purl.org/dc/dcmitype/"/>
    <ds:schemaRef ds:uri="127f28e8-e35b-4436-a268-ac84a386a17d"/>
    <ds:schemaRef ds:uri="http://schemas.microsoft.com/office/infopath/2007/PartnerControls"/>
    <ds:schemaRef ds:uri="http://schemas.microsoft.com/office/2006/documentManagement/types"/>
    <ds:schemaRef ds:uri="http://schemas.openxmlformats.org/package/2006/metadata/core-properties"/>
    <ds:schemaRef ds:uri="3121dc41-faf9-4e05-ac8c-9c6e464f503f"/>
    <ds:schemaRef ds:uri="http://www.w3.org/XML/1998/namespace"/>
  </ds:schemaRefs>
</ds:datastoreItem>
</file>

<file path=customXml/itemProps4.xml><?xml version="1.0" encoding="utf-8"?>
<ds:datastoreItem xmlns:ds="http://schemas.openxmlformats.org/officeDocument/2006/customXml" ds:itemID="{27C81D6F-82BC-4C34-AEF0-A8C9CA216C80}">
  <ds:schemaRefs>
    <ds:schemaRef ds:uri="http://schemas.microsoft.com/sharepoint/v3/contenttype/forms"/>
  </ds:schemaRefs>
</ds:datastoreItem>
</file>

<file path=customXml/itemProps5.xml><?xml version="1.0" encoding="utf-8"?>
<ds:datastoreItem xmlns:ds="http://schemas.openxmlformats.org/officeDocument/2006/customXml" ds:itemID="{29BB1266-4864-411A-84DE-2ED7BC81715F}">
  <ds:schemaRefs/>
</ds:datastoreItem>
</file>

<file path=docProps/app.xml><?xml version="1.0" encoding="utf-8"?>
<Properties xmlns="http://schemas.openxmlformats.org/officeDocument/2006/extended-properties" xmlns:vt="http://schemas.openxmlformats.org/officeDocument/2006/docPropsVTypes">
  <Template>blank</Template>
  <TotalTime>17644</TotalTime>
  <Words>809</Words>
  <Application>Microsoft Office PowerPoint</Application>
  <PresentationFormat>Widescreen</PresentationFormat>
  <Paragraphs>143</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Merriweather</vt:lpstr>
      <vt:lpstr>Merriweather Light</vt:lpstr>
      <vt:lpstr>Open Sans</vt:lpstr>
      <vt:lpstr>Open Sans Light</vt:lpstr>
      <vt:lpstr>Open Sans Semibold</vt:lpstr>
      <vt:lpstr>Open Sans Semibold</vt:lpstr>
      <vt:lpstr>Colliers 16:9</vt:lpstr>
      <vt:lpstr>PowerPoint Presentation</vt:lpstr>
      <vt:lpstr>Warehouse Vacancy at Historical Low</vt:lpstr>
      <vt:lpstr>An Age-Old Problem Warehouse Space Constraints</vt:lpstr>
      <vt:lpstr>Potential Solutions</vt:lpstr>
      <vt:lpstr>Inventory Management Options Tactical &amp; Strategic</vt:lpstr>
      <vt:lpstr>Warehouse Uplift Options Racking Dock Doors</vt:lpstr>
      <vt:lpstr>Warehouse Uplift Options Tunneling Rack Cross-Aisles</vt:lpstr>
      <vt:lpstr>Warehouse Uplift Options Mezzanines</vt:lpstr>
      <vt:lpstr>Warehouse Retrofit Options Migrate from Wide Aisles to Very Narrow Aisles (VNA)</vt:lpstr>
      <vt:lpstr>Third-Party Alternatives Modular / Pop-Up Warehousing</vt:lpstr>
      <vt:lpstr>Third-Party Alternatives On-Demand / Flex Warehousing</vt:lpstr>
      <vt:lpstr>Roadmap to Increased Warehouse Capacity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Colliers Campus Deck</dc:title>
  <dc:creator>Hearon, Lauren</dc:creator>
  <cp:lastModifiedBy>Liebowitz, Lianne</cp:lastModifiedBy>
  <cp:revision>65</cp:revision>
  <dcterms:created xsi:type="dcterms:W3CDTF">2021-11-10T18:26:29Z</dcterms:created>
  <dcterms:modified xsi:type="dcterms:W3CDTF">2022-01-18T19:16:59Z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2020-07-03T13:59:41.2640511Z</vt:lpwstr>
  </property>
  <property fmtid="{D5CDD505-2E9C-101B-9397-08002B2CF9AE}" pid="4" name="DocumentInfoFinished">
    <vt:lpwstr>True</vt:lpwstr>
  </property>
  <property fmtid="{D5CDD505-2E9C-101B-9397-08002B2CF9AE}" pid="5" name="ContentTypeId">
    <vt:lpwstr>0x01010056CBDBE73A801546BF642D18BAF89CA9</vt:lpwstr>
  </property>
</Properties>
</file>